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482"/>
    <p:restoredTop sz="95238"/>
  </p:normalViewPr>
  <p:slideViewPr>
    <p:cSldViewPr snapToGrid="0" snapToObjects="1">
      <p:cViewPr>
        <p:scale>
          <a:sx n="100" d="100"/>
          <a:sy n="100" d="100"/>
        </p:scale>
        <p:origin x="144" y="-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7A21687-6A73-944D-A022-7140543BFD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25FFEC6-0BC2-F548-86D6-1A1631936D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4F34F4E-2F8F-B949-9A1E-F7625E5F30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8E695-8426-3341-B2F2-F90ACC63E76D}" type="datetimeFigureOut">
              <a:rPr lang="de-DE" smtClean="0"/>
              <a:t>04.11.20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4118AC2-F882-7F4F-82BD-540DF70D28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7632B4-D40C-8B40-86DA-9728773A5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F6B32-1C71-6241-8683-448590A3F36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49578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3803CB-B2AC-8F44-8A05-FA80D2AEF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D8A2ADD9-8838-F545-9B30-DED4D080BB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A078C3F-6831-1D4C-9010-6A13705539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8E695-8426-3341-B2F2-F90ACC63E76D}" type="datetimeFigureOut">
              <a:rPr lang="de-DE" smtClean="0"/>
              <a:t>04.11.20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157E379-677D-9346-A2FD-362FB0108A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6B2F177-E87C-1A44-A31C-56B089BC6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F6B32-1C71-6241-8683-448590A3F36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350530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0C0C2DD5-BA30-BE45-B537-15DE41CA005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D457A2CE-1600-DF4B-824C-88A01E6F99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1B8AC4D-8B0B-6740-83B8-B1DFB8BC9D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8E695-8426-3341-B2F2-F90ACC63E76D}" type="datetimeFigureOut">
              <a:rPr lang="de-DE" smtClean="0"/>
              <a:t>04.11.20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4FE4798-8244-C243-89CE-FAF6FBAF95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B058BF9-AB62-6A4E-A5D5-AD7DA0A0B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F6B32-1C71-6241-8683-448590A3F36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309045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C23D393-B710-5B4C-A70A-1AF7CE0DC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A148257-8488-DA40-9AE7-433BF0B010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C938197-F89D-294F-9820-722138FDD5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8E695-8426-3341-B2F2-F90ACC63E76D}" type="datetimeFigureOut">
              <a:rPr lang="de-DE" smtClean="0"/>
              <a:t>04.11.20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5B2170B-004A-3247-826A-F9F91BD654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087C44D-75B9-2B4B-97FA-B8A828E68A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F6B32-1C71-6241-8683-448590A3F36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937637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C1487B-BE20-8A4B-86D1-CEDCAD18B3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AF45CC2-E5BD-6746-BAC2-E9E26EF9C8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62F8E53-4296-DE44-BD5E-CC3D497027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8E695-8426-3341-B2F2-F90ACC63E76D}" type="datetimeFigureOut">
              <a:rPr lang="de-DE" smtClean="0"/>
              <a:t>04.11.20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BE0BCE3-1087-3B4A-ACD6-C3429585CE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7656130-2070-1940-8287-5C57E22B7F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F6B32-1C71-6241-8683-448590A3F36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996609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60EBC1-9B27-3D41-A1BA-E2D0596D2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A1E3CA-140E-854E-A0B3-399954AF3E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5522595-6985-3A4B-A7AD-E621515264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4379ABB-F758-2F4E-8751-9B13A2CF00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8E695-8426-3341-B2F2-F90ACC63E76D}" type="datetimeFigureOut">
              <a:rPr lang="de-DE" smtClean="0"/>
              <a:t>04.11.20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AC6F700-7F07-BA4C-ACB1-BC058A779B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10DC099-E433-F74D-A84D-13235F128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F6B32-1C71-6241-8683-448590A3F36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728417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028485-B951-6940-B88B-82C30D8559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87A1965-A05F-8C42-A0FC-A8DE598B90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1DD3628-E303-3E43-A23B-3BD34C9B1C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C8E4708-DA0D-EC47-A496-AE612D415E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983A249E-62FC-E14B-824B-56046783626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B6893CA2-74F8-1E4D-BD7C-5CFCF64027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8E695-8426-3341-B2F2-F90ACC63E76D}" type="datetimeFigureOut">
              <a:rPr lang="de-DE" smtClean="0"/>
              <a:t>04.11.20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36B373A-94AC-9044-BB64-F535271FD1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AED6A286-6F57-8243-8773-6BFB0F0100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F6B32-1C71-6241-8683-448590A3F36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44610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A5E3CA-350F-AF4B-BD32-2076F60A2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DADC3B6F-F887-BA42-A934-902BAC5EE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8E695-8426-3341-B2F2-F90ACC63E76D}" type="datetimeFigureOut">
              <a:rPr lang="de-DE" smtClean="0"/>
              <a:t>04.11.20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36AA2C6-63A9-CB4E-9264-27141D359A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FE2811D-D227-7E4B-8D83-D93840787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F6B32-1C71-6241-8683-448590A3F36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337770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8FAA4977-981B-A747-9FA7-4737FDB472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8E695-8426-3341-B2F2-F90ACC63E76D}" type="datetimeFigureOut">
              <a:rPr lang="de-DE" smtClean="0"/>
              <a:t>04.11.20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09C9DE87-8A79-CB47-AA6F-DF3754BFFC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6728279-1F6C-E94D-BEE1-8455E1186C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F6B32-1C71-6241-8683-448590A3F36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844546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7C5D1B2-7B78-1743-A695-5B4CC65BC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A8D680E-C9BF-2F48-8A6E-4629C62369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34D9C6A-7466-AE4F-89AB-E7056915B0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23E6953-3414-5F45-B981-BDAA9EB26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8E695-8426-3341-B2F2-F90ACC63E76D}" type="datetimeFigureOut">
              <a:rPr lang="de-DE" smtClean="0"/>
              <a:t>04.11.20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7317750-02F7-B942-A17B-ABB69658D2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53DDB6E-996B-9943-85DC-DAE3BD6E1D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F6B32-1C71-6241-8683-448590A3F36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867679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306230-74A7-B440-86DD-E7D5AA0899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CA1E2EF5-4E82-A44C-9B62-50530B3AB14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54CD8499-B1A7-5E40-AE15-2FAE94B15F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21F8A61-4C8C-BC4B-9E0F-EB4283C355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8E695-8426-3341-B2F2-F90ACC63E76D}" type="datetimeFigureOut">
              <a:rPr lang="de-DE" smtClean="0"/>
              <a:t>04.11.20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C367F3F-746C-2A4C-BA3F-6694603A4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FB1D8D1-46A3-6547-961E-985302562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F6B32-1C71-6241-8683-448590A3F36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394711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D711CE6D-4915-0D44-92EE-60C3E2D52A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713503F-54FB-4242-B29B-DB78E8FE5B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6848A7D-17B8-0145-88DB-A25A7AE1A1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D8E695-8426-3341-B2F2-F90ACC63E76D}" type="datetimeFigureOut">
              <a:rPr lang="de-DE" smtClean="0"/>
              <a:t>04.11.20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8994EA7-5F90-FC4C-9EBA-312E7F864C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7612B89-C6F3-AF44-9C27-DA0AB0AE20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4F6B32-1C71-6241-8683-448590A3F36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18086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uppieren 35">
            <a:extLst>
              <a:ext uri="{FF2B5EF4-FFF2-40B4-BE49-F238E27FC236}">
                <a16:creationId xmlns:a16="http://schemas.microsoft.com/office/drawing/2014/main" id="{8FD431C9-3F71-C440-98FA-F21C68560356}"/>
              </a:ext>
            </a:extLst>
          </p:cNvPr>
          <p:cNvGrpSpPr/>
          <p:nvPr/>
        </p:nvGrpSpPr>
        <p:grpSpPr>
          <a:xfrm>
            <a:off x="440587" y="0"/>
            <a:ext cx="11310825" cy="6858000"/>
            <a:chOff x="440587" y="0"/>
            <a:chExt cx="11310825" cy="6858000"/>
          </a:xfrm>
        </p:grpSpPr>
        <p:pic>
          <p:nvPicPr>
            <p:cNvPr id="4" name="Grafik 3">
              <a:extLst>
                <a:ext uri="{FF2B5EF4-FFF2-40B4-BE49-F238E27FC236}">
                  <a16:creationId xmlns:a16="http://schemas.microsoft.com/office/drawing/2014/main" id="{E27B7B4E-F88E-314B-BC36-01408DA2CA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0587" y="0"/>
              <a:ext cx="11310825" cy="6858000"/>
            </a:xfrm>
            <a:prstGeom prst="rect">
              <a:avLst/>
            </a:prstGeom>
          </p:spPr>
        </p:pic>
        <p:sp>
          <p:nvSpPr>
            <p:cNvPr id="5" name="Rechteck 4">
              <a:extLst>
                <a:ext uri="{FF2B5EF4-FFF2-40B4-BE49-F238E27FC236}">
                  <a16:creationId xmlns:a16="http://schemas.microsoft.com/office/drawing/2014/main" id="{D4C5221B-F152-CA4E-ADE8-7012CF210E3C}"/>
                </a:ext>
              </a:extLst>
            </p:cNvPr>
            <p:cNvSpPr/>
            <p:nvPr/>
          </p:nvSpPr>
          <p:spPr>
            <a:xfrm>
              <a:off x="1155940" y="3881887"/>
              <a:ext cx="1846052" cy="172528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1" dirty="0"/>
                <a:t>Package Explorer</a:t>
              </a:r>
              <a:r>
                <a:rPr lang="de-DE" dirty="0"/>
                <a:t>: Übersicht über alle Projekte und Pakete</a:t>
              </a:r>
            </a:p>
          </p:txBody>
        </p:sp>
        <p:sp>
          <p:nvSpPr>
            <p:cNvPr id="6" name="Rechteck 5">
              <a:extLst>
                <a:ext uri="{FF2B5EF4-FFF2-40B4-BE49-F238E27FC236}">
                  <a16:creationId xmlns:a16="http://schemas.microsoft.com/office/drawing/2014/main" id="{8A905CF1-944E-7B43-BEB5-2A0214B380FC}"/>
                </a:ext>
              </a:extLst>
            </p:cNvPr>
            <p:cNvSpPr/>
            <p:nvPr/>
          </p:nvSpPr>
          <p:spPr>
            <a:xfrm>
              <a:off x="6175497" y="2566358"/>
              <a:ext cx="1846052" cy="131552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1" dirty="0"/>
                <a:t>Editor</a:t>
              </a:r>
              <a:r>
                <a:rPr lang="de-DE" dirty="0"/>
                <a:t>: Hier werden die Programme geschrieben</a:t>
              </a:r>
            </a:p>
          </p:txBody>
        </p:sp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1E9B266D-55CE-184A-84C7-565C711E0FA8}"/>
                </a:ext>
              </a:extLst>
            </p:cNvPr>
            <p:cNvSpPr/>
            <p:nvPr/>
          </p:nvSpPr>
          <p:spPr>
            <a:xfrm>
              <a:off x="6658002" y="5199973"/>
              <a:ext cx="3041810" cy="81439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1" dirty="0"/>
                <a:t>Konsole</a:t>
              </a:r>
              <a:r>
                <a:rPr lang="de-DE" dirty="0"/>
                <a:t>: die Standard-Ein- und Ausgabe</a:t>
              </a:r>
            </a:p>
          </p:txBody>
        </p:sp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8F26CD0B-B409-BE40-9A1D-4A1FC445992E}"/>
                </a:ext>
              </a:extLst>
            </p:cNvPr>
            <p:cNvSpPr/>
            <p:nvPr/>
          </p:nvSpPr>
          <p:spPr>
            <a:xfrm>
              <a:off x="9160678" y="1893657"/>
              <a:ext cx="1846052" cy="164608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1" dirty="0"/>
                <a:t>Outline</a:t>
              </a:r>
              <a:r>
                <a:rPr lang="de-DE" dirty="0"/>
                <a:t>: Übersicht über Variablen und Methoden der aktuellen Klasse</a:t>
              </a:r>
            </a:p>
          </p:txBody>
        </p:sp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5C12018E-0E7B-9B41-AC41-841A267E7B61}"/>
                </a:ext>
              </a:extLst>
            </p:cNvPr>
            <p:cNvSpPr/>
            <p:nvPr/>
          </p:nvSpPr>
          <p:spPr>
            <a:xfrm>
              <a:off x="3387473" y="800311"/>
              <a:ext cx="3963586" cy="77747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1" dirty="0"/>
                <a:t>Run</a:t>
              </a:r>
              <a:r>
                <a:rPr lang="de-DE" dirty="0"/>
                <a:t>: Mit Klick auf den Pfeil </a:t>
              </a:r>
              <a:r>
                <a:rPr lang="de-DE" dirty="0" err="1"/>
                <a:t>compilieren</a:t>
              </a:r>
              <a:r>
                <a:rPr lang="de-DE" dirty="0"/>
                <a:t> Sie Ihr Programm und führen es aus</a:t>
              </a:r>
            </a:p>
          </p:txBody>
        </p:sp>
        <p:cxnSp>
          <p:nvCxnSpPr>
            <p:cNvPr id="11" name="Gerade Verbindung mit Pfeil 10">
              <a:extLst>
                <a:ext uri="{FF2B5EF4-FFF2-40B4-BE49-F238E27FC236}">
                  <a16:creationId xmlns:a16="http://schemas.microsoft.com/office/drawing/2014/main" id="{E409B3D1-C385-4240-8AE1-DD5F2BD28490}"/>
                </a:ext>
              </a:extLst>
            </p:cNvPr>
            <p:cNvCxnSpPr>
              <a:stCxn id="9" idx="1"/>
            </p:cNvCxnSpPr>
            <p:nvPr/>
          </p:nvCxnSpPr>
          <p:spPr>
            <a:xfrm flipH="1" flipV="1">
              <a:off x="2264229" y="696686"/>
              <a:ext cx="1123244" cy="492364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300D64ED-38C0-2D4A-9B89-0337285546D1}"/>
                </a:ext>
              </a:extLst>
            </p:cNvPr>
            <p:cNvSpPr/>
            <p:nvPr/>
          </p:nvSpPr>
          <p:spPr>
            <a:xfrm>
              <a:off x="2078966" y="1681414"/>
              <a:ext cx="2202748" cy="49236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1" dirty="0"/>
                <a:t>Ihre Java-Projekte</a:t>
              </a:r>
              <a:endParaRPr lang="de-DE" dirty="0"/>
            </a:p>
          </p:txBody>
        </p:sp>
        <p:cxnSp>
          <p:nvCxnSpPr>
            <p:cNvPr id="13" name="Gerade Verbindung mit Pfeil 12">
              <a:extLst>
                <a:ext uri="{FF2B5EF4-FFF2-40B4-BE49-F238E27FC236}">
                  <a16:creationId xmlns:a16="http://schemas.microsoft.com/office/drawing/2014/main" id="{9492DE5B-AF6D-FA4E-8670-5C5286EBEEA0}"/>
                </a:ext>
              </a:extLst>
            </p:cNvPr>
            <p:cNvCxnSpPr>
              <a:cxnSpLocks/>
              <a:stCxn id="12" idx="1"/>
            </p:cNvCxnSpPr>
            <p:nvPr/>
          </p:nvCxnSpPr>
          <p:spPr>
            <a:xfrm flipH="1" flipV="1">
              <a:off x="1538516" y="1189050"/>
              <a:ext cx="540450" cy="738546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Gerade Verbindung mit Pfeil 15">
              <a:extLst>
                <a:ext uri="{FF2B5EF4-FFF2-40B4-BE49-F238E27FC236}">
                  <a16:creationId xmlns:a16="http://schemas.microsoft.com/office/drawing/2014/main" id="{A4FCFA65-BB38-3744-80F9-2C3A7367180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353254" y="1341450"/>
              <a:ext cx="725712" cy="586146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 Verbindung mit Pfeil 18">
              <a:extLst>
                <a:ext uri="{FF2B5EF4-FFF2-40B4-BE49-F238E27FC236}">
                  <a16:creationId xmlns:a16="http://schemas.microsoft.com/office/drawing/2014/main" id="{EEF5FC5D-4EEF-2B46-B6B5-1DA0D8A277B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337126" y="1529014"/>
              <a:ext cx="741840" cy="390128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19947B36-93B6-8E44-8FEF-439FEFD99BE6}"/>
                </a:ext>
              </a:extLst>
            </p:cNvPr>
            <p:cNvSpPr/>
            <p:nvPr/>
          </p:nvSpPr>
          <p:spPr>
            <a:xfrm>
              <a:off x="2280356" y="2461669"/>
              <a:ext cx="2202748" cy="49236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1" dirty="0"/>
                <a:t>Ihre Pakte</a:t>
              </a:r>
              <a:endParaRPr lang="de-DE" dirty="0"/>
            </a:p>
          </p:txBody>
        </p:sp>
        <p:cxnSp>
          <p:nvCxnSpPr>
            <p:cNvPr id="24" name="Gerade Verbindung mit Pfeil 23">
              <a:extLst>
                <a:ext uri="{FF2B5EF4-FFF2-40B4-BE49-F238E27FC236}">
                  <a16:creationId xmlns:a16="http://schemas.microsoft.com/office/drawing/2014/main" id="{A1077525-6143-6042-B22A-2197A20D80CB}"/>
                </a:ext>
              </a:extLst>
            </p:cNvPr>
            <p:cNvCxnSpPr>
              <a:cxnSpLocks/>
              <a:stCxn id="23" idx="1"/>
            </p:cNvCxnSpPr>
            <p:nvPr/>
          </p:nvCxnSpPr>
          <p:spPr>
            <a:xfrm flipH="1" flipV="1">
              <a:off x="1739906" y="2115160"/>
              <a:ext cx="540450" cy="592691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 Verbindung mit Pfeil 24">
              <a:extLst>
                <a:ext uri="{FF2B5EF4-FFF2-40B4-BE49-F238E27FC236}">
                  <a16:creationId xmlns:a16="http://schemas.microsoft.com/office/drawing/2014/main" id="{3546D2C0-D053-CC41-81C6-81D06D66CEFC}"/>
                </a:ext>
              </a:extLst>
            </p:cNvPr>
            <p:cNvCxnSpPr>
              <a:cxnSpLocks/>
              <a:stCxn id="23" idx="1"/>
            </p:cNvCxnSpPr>
            <p:nvPr/>
          </p:nvCxnSpPr>
          <p:spPr>
            <a:xfrm flipH="1">
              <a:off x="1739906" y="2707851"/>
              <a:ext cx="540450" cy="139145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Gerade Verbindung mit Pfeil 25">
              <a:extLst>
                <a:ext uri="{FF2B5EF4-FFF2-40B4-BE49-F238E27FC236}">
                  <a16:creationId xmlns:a16="http://schemas.microsoft.com/office/drawing/2014/main" id="{00B99B69-7107-464D-B92F-8FBDD372FAF6}"/>
                </a:ext>
              </a:extLst>
            </p:cNvPr>
            <p:cNvCxnSpPr>
              <a:cxnSpLocks/>
              <a:stCxn id="23" idx="1"/>
            </p:cNvCxnSpPr>
            <p:nvPr/>
          </p:nvCxnSpPr>
          <p:spPr>
            <a:xfrm flipH="1" flipV="1">
              <a:off x="1739906" y="2561505"/>
              <a:ext cx="540450" cy="146346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Rechteck 31">
              <a:extLst>
                <a:ext uri="{FF2B5EF4-FFF2-40B4-BE49-F238E27FC236}">
                  <a16:creationId xmlns:a16="http://schemas.microsoft.com/office/drawing/2014/main" id="{62529FCD-F2FA-024D-9E61-D252AA6033F7}"/>
                </a:ext>
              </a:extLst>
            </p:cNvPr>
            <p:cNvSpPr/>
            <p:nvPr/>
          </p:nvSpPr>
          <p:spPr>
            <a:xfrm>
              <a:off x="2687628" y="3241924"/>
              <a:ext cx="2348740" cy="49236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1" dirty="0"/>
                <a:t>Klassen in einem Paket</a:t>
              </a:r>
              <a:endParaRPr lang="de-DE" dirty="0"/>
            </a:p>
          </p:txBody>
        </p:sp>
        <p:cxnSp>
          <p:nvCxnSpPr>
            <p:cNvPr id="33" name="Gerade Verbindung mit Pfeil 32">
              <a:extLst>
                <a:ext uri="{FF2B5EF4-FFF2-40B4-BE49-F238E27FC236}">
                  <a16:creationId xmlns:a16="http://schemas.microsoft.com/office/drawing/2014/main" id="{6B1E31D2-EA64-9743-B8A2-E06706196F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75409" y="3497244"/>
              <a:ext cx="540450" cy="139145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Gerade Verbindung mit Pfeil 33">
              <a:extLst>
                <a:ext uri="{FF2B5EF4-FFF2-40B4-BE49-F238E27FC236}">
                  <a16:creationId xmlns:a16="http://schemas.microsoft.com/office/drawing/2014/main" id="{A93B5A31-10D1-5A4A-BF52-9F172FA7745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78966" y="3497244"/>
              <a:ext cx="636893" cy="0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66838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ruppieren 141">
            <a:extLst>
              <a:ext uri="{FF2B5EF4-FFF2-40B4-BE49-F238E27FC236}">
                <a16:creationId xmlns:a16="http://schemas.microsoft.com/office/drawing/2014/main" id="{228D0A5E-52DD-104C-8EFC-24BBBB9E07C3}"/>
              </a:ext>
            </a:extLst>
          </p:cNvPr>
          <p:cNvGrpSpPr/>
          <p:nvPr/>
        </p:nvGrpSpPr>
        <p:grpSpPr>
          <a:xfrm>
            <a:off x="2902710" y="15710"/>
            <a:ext cx="7959826" cy="8226925"/>
            <a:chOff x="2902710" y="15710"/>
            <a:chExt cx="7959826" cy="8226925"/>
          </a:xfrm>
        </p:grpSpPr>
        <p:sp>
          <p:nvSpPr>
            <p:cNvPr id="3" name="Raute 2">
              <a:extLst>
                <a:ext uri="{FF2B5EF4-FFF2-40B4-BE49-F238E27FC236}">
                  <a16:creationId xmlns:a16="http://schemas.microsoft.com/office/drawing/2014/main" id="{6FAF6F38-F032-7646-93D9-E7331F1616A8}"/>
                </a:ext>
              </a:extLst>
            </p:cNvPr>
            <p:cNvSpPr/>
            <p:nvPr/>
          </p:nvSpPr>
          <p:spPr>
            <a:xfrm>
              <a:off x="6285351" y="418631"/>
              <a:ext cx="1550488" cy="590639"/>
            </a:xfrm>
            <a:prstGeom prst="diamond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8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Bedingung1</a:t>
              </a:r>
            </a:p>
          </p:txBody>
        </p:sp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893449EE-0BC5-734E-B3B8-1202A48A4782}"/>
                </a:ext>
              </a:extLst>
            </p:cNvPr>
            <p:cNvSpPr txBox="1"/>
            <p:nvPr/>
          </p:nvSpPr>
          <p:spPr>
            <a:xfrm>
              <a:off x="5525353" y="491920"/>
              <a:ext cx="407484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de-DE" sz="800" b="1" i="1" dirty="0"/>
                <a:t>wahr</a:t>
              </a:r>
            </a:p>
          </p:txBody>
        </p:sp>
        <p:cxnSp>
          <p:nvCxnSpPr>
            <p:cNvPr id="8" name="Gerade Verbindung 7">
              <a:extLst>
                <a:ext uri="{FF2B5EF4-FFF2-40B4-BE49-F238E27FC236}">
                  <a16:creationId xmlns:a16="http://schemas.microsoft.com/office/drawing/2014/main" id="{0A202DE8-91BE-184F-A956-D485BE2419FC}"/>
                </a:ext>
              </a:extLst>
            </p:cNvPr>
            <p:cNvCxnSpPr>
              <a:cxnSpLocks/>
            </p:cNvCxnSpPr>
            <p:nvPr/>
          </p:nvCxnSpPr>
          <p:spPr>
            <a:xfrm>
              <a:off x="4648141" y="3584927"/>
              <a:ext cx="6192844" cy="0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Gerade Verbindung 12">
              <a:extLst>
                <a:ext uri="{FF2B5EF4-FFF2-40B4-BE49-F238E27FC236}">
                  <a16:creationId xmlns:a16="http://schemas.microsoft.com/office/drawing/2014/main" id="{8B454273-3509-2147-A45D-1F13FDFADFA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66475" y="3584927"/>
              <a:ext cx="1" cy="367553"/>
            </a:xfrm>
            <a:prstGeom prst="line">
              <a:avLst/>
            </a:prstGeom>
            <a:ln w="190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52B14FB9-1BF7-2E4D-9992-5C4A254DCB74}"/>
                </a:ext>
              </a:extLst>
            </p:cNvPr>
            <p:cNvSpPr txBox="1"/>
            <p:nvPr/>
          </p:nvSpPr>
          <p:spPr>
            <a:xfrm>
              <a:off x="10369736" y="1102622"/>
              <a:ext cx="433132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de-DE" sz="800" b="1" i="1" dirty="0"/>
                <a:t>falsch</a:t>
              </a:r>
            </a:p>
          </p:txBody>
        </p:sp>
        <p:cxnSp>
          <p:nvCxnSpPr>
            <p:cNvPr id="15" name="Gerade Verbindung 14">
              <a:extLst>
                <a:ext uri="{FF2B5EF4-FFF2-40B4-BE49-F238E27FC236}">
                  <a16:creationId xmlns:a16="http://schemas.microsoft.com/office/drawing/2014/main" id="{A1BE0742-B8E5-B04F-A590-6BB68A53D72D}"/>
                </a:ext>
              </a:extLst>
            </p:cNvPr>
            <p:cNvCxnSpPr>
              <a:cxnSpLocks/>
              <a:stCxn id="3" idx="0"/>
            </p:cNvCxnSpPr>
            <p:nvPr/>
          </p:nvCxnSpPr>
          <p:spPr>
            <a:xfrm flipV="1">
              <a:off x="7060595" y="15710"/>
              <a:ext cx="0" cy="402921"/>
            </a:xfrm>
            <a:prstGeom prst="line">
              <a:avLst/>
            </a:prstGeom>
            <a:ln w="190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>
              <a:extLst>
                <a:ext uri="{FF2B5EF4-FFF2-40B4-BE49-F238E27FC236}">
                  <a16:creationId xmlns:a16="http://schemas.microsoft.com/office/drawing/2014/main" id="{B50670ED-3F43-164A-90C6-24A7688166A9}"/>
                </a:ext>
              </a:extLst>
            </p:cNvPr>
            <p:cNvCxnSpPr>
              <a:cxnSpLocks/>
              <a:stCxn id="3" idx="1"/>
            </p:cNvCxnSpPr>
            <p:nvPr/>
          </p:nvCxnSpPr>
          <p:spPr>
            <a:xfrm flipH="1">
              <a:off x="4648141" y="713951"/>
              <a:ext cx="1637210" cy="0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hteck 24">
              <a:extLst>
                <a:ext uri="{FF2B5EF4-FFF2-40B4-BE49-F238E27FC236}">
                  <a16:creationId xmlns:a16="http://schemas.microsoft.com/office/drawing/2014/main" id="{10F3C9C8-D3BF-314D-830A-F5289F7F9213}"/>
                </a:ext>
              </a:extLst>
            </p:cNvPr>
            <p:cNvSpPr/>
            <p:nvPr/>
          </p:nvSpPr>
          <p:spPr>
            <a:xfrm>
              <a:off x="8992542" y="2103039"/>
              <a:ext cx="1055942" cy="37591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8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Anweisung4</a:t>
              </a:r>
            </a:p>
          </p:txBody>
        </p:sp>
        <p:cxnSp>
          <p:nvCxnSpPr>
            <p:cNvPr id="26" name="Gerade Verbindung 25">
              <a:extLst>
                <a:ext uri="{FF2B5EF4-FFF2-40B4-BE49-F238E27FC236}">
                  <a16:creationId xmlns:a16="http://schemas.microsoft.com/office/drawing/2014/main" id="{CC01BF15-0217-114E-969C-D1E4D928671C}"/>
                </a:ext>
              </a:extLst>
            </p:cNvPr>
            <p:cNvCxnSpPr>
              <a:cxnSpLocks/>
              <a:endCxn id="3" idx="3"/>
            </p:cNvCxnSpPr>
            <p:nvPr/>
          </p:nvCxnSpPr>
          <p:spPr>
            <a:xfrm flipH="1">
              <a:off x="7835839" y="707364"/>
              <a:ext cx="1684674" cy="6587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Gerade Verbindung 26">
              <a:extLst>
                <a:ext uri="{FF2B5EF4-FFF2-40B4-BE49-F238E27FC236}">
                  <a16:creationId xmlns:a16="http://schemas.microsoft.com/office/drawing/2014/main" id="{AD04F7CE-CF06-2049-9675-2611B0E24FF0}"/>
                </a:ext>
              </a:extLst>
            </p:cNvPr>
            <p:cNvCxnSpPr>
              <a:cxnSpLocks/>
              <a:endCxn id="80" idx="2"/>
            </p:cNvCxnSpPr>
            <p:nvPr/>
          </p:nvCxnSpPr>
          <p:spPr>
            <a:xfrm flipV="1">
              <a:off x="9520513" y="1568226"/>
              <a:ext cx="0" cy="534814"/>
            </a:xfrm>
            <a:prstGeom prst="line">
              <a:avLst/>
            </a:prstGeom>
            <a:ln w="190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 Verbindung 29">
              <a:extLst>
                <a:ext uri="{FF2B5EF4-FFF2-40B4-BE49-F238E27FC236}">
                  <a16:creationId xmlns:a16="http://schemas.microsoft.com/office/drawing/2014/main" id="{774F0903-6856-BF47-BFDF-818C27D560E1}"/>
                </a:ext>
              </a:extLst>
            </p:cNvPr>
            <p:cNvCxnSpPr>
              <a:cxnSpLocks/>
              <a:endCxn id="107" idx="2"/>
            </p:cNvCxnSpPr>
            <p:nvPr/>
          </p:nvCxnSpPr>
          <p:spPr>
            <a:xfrm flipV="1">
              <a:off x="4648141" y="3224487"/>
              <a:ext cx="0" cy="369615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Gerade Verbindung 36">
              <a:extLst>
                <a:ext uri="{FF2B5EF4-FFF2-40B4-BE49-F238E27FC236}">
                  <a16:creationId xmlns:a16="http://schemas.microsoft.com/office/drawing/2014/main" id="{1385F3D8-38DB-0F4F-8227-0036D23C1C2A}"/>
                </a:ext>
              </a:extLst>
            </p:cNvPr>
            <p:cNvCxnSpPr>
              <a:cxnSpLocks/>
              <a:stCxn id="61" idx="0"/>
            </p:cNvCxnSpPr>
            <p:nvPr/>
          </p:nvCxnSpPr>
          <p:spPr>
            <a:xfrm flipV="1">
              <a:off x="3430681" y="1372007"/>
              <a:ext cx="0" cy="336032"/>
            </a:xfrm>
            <a:prstGeom prst="line">
              <a:avLst/>
            </a:prstGeom>
            <a:ln w="190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feld 37">
              <a:extLst>
                <a:ext uri="{FF2B5EF4-FFF2-40B4-BE49-F238E27FC236}">
                  <a16:creationId xmlns:a16="http://schemas.microsoft.com/office/drawing/2014/main" id="{68BD3302-B0E4-C246-8CD3-8393A78621A3}"/>
                </a:ext>
              </a:extLst>
            </p:cNvPr>
            <p:cNvSpPr txBox="1"/>
            <p:nvPr/>
          </p:nvSpPr>
          <p:spPr>
            <a:xfrm>
              <a:off x="3475457" y="1154451"/>
              <a:ext cx="407484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de-DE" sz="800" b="1" i="1" dirty="0"/>
                <a:t>wahr</a:t>
              </a:r>
            </a:p>
          </p:txBody>
        </p:sp>
        <p:cxnSp>
          <p:nvCxnSpPr>
            <p:cNvPr id="39" name="Gerade Verbindung 38">
              <a:extLst>
                <a:ext uri="{FF2B5EF4-FFF2-40B4-BE49-F238E27FC236}">
                  <a16:creationId xmlns:a16="http://schemas.microsoft.com/office/drawing/2014/main" id="{5C5087E7-31B3-0B4F-B922-F5DA8122F023}"/>
                </a:ext>
              </a:extLst>
            </p:cNvPr>
            <p:cNvCxnSpPr>
              <a:cxnSpLocks/>
            </p:cNvCxnSpPr>
            <p:nvPr/>
          </p:nvCxnSpPr>
          <p:spPr>
            <a:xfrm>
              <a:off x="3414242" y="2478955"/>
              <a:ext cx="2424965" cy="0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Gerade Verbindung 39">
              <a:extLst>
                <a:ext uri="{FF2B5EF4-FFF2-40B4-BE49-F238E27FC236}">
                  <a16:creationId xmlns:a16="http://schemas.microsoft.com/office/drawing/2014/main" id="{10FBE7F4-CCD0-054C-ACA5-FE5EC6588F98}"/>
                </a:ext>
              </a:extLst>
            </p:cNvPr>
            <p:cNvCxnSpPr>
              <a:cxnSpLocks/>
              <a:endCxn id="61" idx="2"/>
            </p:cNvCxnSpPr>
            <p:nvPr/>
          </p:nvCxnSpPr>
          <p:spPr>
            <a:xfrm flipV="1">
              <a:off x="3430681" y="2083955"/>
              <a:ext cx="0" cy="395000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Gerade Verbindung 40">
              <a:extLst>
                <a:ext uri="{FF2B5EF4-FFF2-40B4-BE49-F238E27FC236}">
                  <a16:creationId xmlns:a16="http://schemas.microsoft.com/office/drawing/2014/main" id="{6A5A4FFF-1233-5F48-A10E-45391CD7FE8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26723" y="2478955"/>
              <a:ext cx="1" cy="367553"/>
            </a:xfrm>
            <a:prstGeom prst="line">
              <a:avLst/>
            </a:prstGeom>
            <a:ln w="190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feld 41">
              <a:extLst>
                <a:ext uri="{FF2B5EF4-FFF2-40B4-BE49-F238E27FC236}">
                  <a16:creationId xmlns:a16="http://schemas.microsoft.com/office/drawing/2014/main" id="{11C1AC8C-4F91-534F-BB41-79B8B1607DF1}"/>
                </a:ext>
              </a:extLst>
            </p:cNvPr>
            <p:cNvSpPr txBox="1"/>
            <p:nvPr/>
          </p:nvSpPr>
          <p:spPr>
            <a:xfrm>
              <a:off x="5416255" y="1152108"/>
              <a:ext cx="433132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de-DE" sz="800" b="1" i="1" dirty="0"/>
                <a:t>falsch</a:t>
              </a:r>
            </a:p>
          </p:txBody>
        </p:sp>
        <p:cxnSp>
          <p:nvCxnSpPr>
            <p:cNvPr id="43" name="Gerade Verbindung 42">
              <a:extLst>
                <a:ext uri="{FF2B5EF4-FFF2-40B4-BE49-F238E27FC236}">
                  <a16:creationId xmlns:a16="http://schemas.microsoft.com/office/drawing/2014/main" id="{A5DF8505-FC25-544E-BFF4-E1EFE0A1C65D}"/>
                </a:ext>
              </a:extLst>
            </p:cNvPr>
            <p:cNvCxnSpPr>
              <a:cxnSpLocks/>
              <a:stCxn id="57" idx="0"/>
            </p:cNvCxnSpPr>
            <p:nvPr/>
          </p:nvCxnSpPr>
          <p:spPr>
            <a:xfrm flipV="1">
              <a:off x="4648141" y="707364"/>
              <a:ext cx="0" cy="351749"/>
            </a:xfrm>
            <a:prstGeom prst="line">
              <a:avLst/>
            </a:prstGeom>
            <a:ln w="190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Rechteck 45">
              <a:extLst>
                <a:ext uri="{FF2B5EF4-FFF2-40B4-BE49-F238E27FC236}">
                  <a16:creationId xmlns:a16="http://schemas.microsoft.com/office/drawing/2014/main" id="{EAB7F94B-154C-E34D-930C-52287771A3B2}"/>
                </a:ext>
              </a:extLst>
            </p:cNvPr>
            <p:cNvSpPr/>
            <p:nvPr/>
          </p:nvSpPr>
          <p:spPr>
            <a:xfrm>
              <a:off x="5311236" y="1717909"/>
              <a:ext cx="1055942" cy="37591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8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Anweisung2</a:t>
              </a:r>
            </a:p>
          </p:txBody>
        </p:sp>
        <p:cxnSp>
          <p:nvCxnSpPr>
            <p:cNvPr id="47" name="Gerade Verbindung 46">
              <a:extLst>
                <a:ext uri="{FF2B5EF4-FFF2-40B4-BE49-F238E27FC236}">
                  <a16:creationId xmlns:a16="http://schemas.microsoft.com/office/drawing/2014/main" id="{9B1E4596-1F7D-964E-BCBC-7F417056DAF4}"/>
                </a:ext>
              </a:extLst>
            </p:cNvPr>
            <p:cNvCxnSpPr>
              <a:cxnSpLocks/>
              <a:endCxn id="57" idx="3"/>
            </p:cNvCxnSpPr>
            <p:nvPr/>
          </p:nvCxnSpPr>
          <p:spPr>
            <a:xfrm flipH="1">
              <a:off x="5423385" y="1354433"/>
              <a:ext cx="409097" cy="0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Gerade Verbindung 47">
              <a:extLst>
                <a:ext uri="{FF2B5EF4-FFF2-40B4-BE49-F238E27FC236}">
                  <a16:creationId xmlns:a16="http://schemas.microsoft.com/office/drawing/2014/main" id="{87DEF38B-65E3-174F-AC1A-24981BE3DDBF}"/>
                </a:ext>
              </a:extLst>
            </p:cNvPr>
            <p:cNvCxnSpPr>
              <a:cxnSpLocks/>
              <a:stCxn id="46" idx="0"/>
            </p:cNvCxnSpPr>
            <p:nvPr/>
          </p:nvCxnSpPr>
          <p:spPr>
            <a:xfrm flipV="1">
              <a:off x="5839207" y="1356108"/>
              <a:ext cx="0" cy="361801"/>
            </a:xfrm>
            <a:prstGeom prst="line">
              <a:avLst/>
            </a:prstGeom>
            <a:ln w="190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Gerade Verbindung 48">
              <a:extLst>
                <a:ext uri="{FF2B5EF4-FFF2-40B4-BE49-F238E27FC236}">
                  <a16:creationId xmlns:a16="http://schemas.microsoft.com/office/drawing/2014/main" id="{6EF2B685-A549-1945-ACE1-29DA645B1194}"/>
                </a:ext>
              </a:extLst>
            </p:cNvPr>
            <p:cNvCxnSpPr>
              <a:cxnSpLocks/>
              <a:endCxn id="46" idx="2"/>
            </p:cNvCxnSpPr>
            <p:nvPr/>
          </p:nvCxnSpPr>
          <p:spPr>
            <a:xfrm flipV="1">
              <a:off x="5832482" y="2093825"/>
              <a:ext cx="6725" cy="385130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Raute 56">
              <a:extLst>
                <a:ext uri="{FF2B5EF4-FFF2-40B4-BE49-F238E27FC236}">
                  <a16:creationId xmlns:a16="http://schemas.microsoft.com/office/drawing/2014/main" id="{3028B346-452B-2246-A8F7-510C71CA073A}"/>
                </a:ext>
              </a:extLst>
            </p:cNvPr>
            <p:cNvSpPr/>
            <p:nvPr/>
          </p:nvSpPr>
          <p:spPr>
            <a:xfrm>
              <a:off x="3872897" y="1059113"/>
              <a:ext cx="1550488" cy="590639"/>
            </a:xfrm>
            <a:prstGeom prst="diamond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8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Bedingung2</a:t>
              </a:r>
            </a:p>
          </p:txBody>
        </p:sp>
        <p:sp>
          <p:nvSpPr>
            <p:cNvPr id="61" name="Rechteck 60">
              <a:extLst>
                <a:ext uri="{FF2B5EF4-FFF2-40B4-BE49-F238E27FC236}">
                  <a16:creationId xmlns:a16="http://schemas.microsoft.com/office/drawing/2014/main" id="{48171FAF-7220-D644-B825-9488D78F1F26}"/>
                </a:ext>
              </a:extLst>
            </p:cNvPr>
            <p:cNvSpPr/>
            <p:nvPr/>
          </p:nvSpPr>
          <p:spPr>
            <a:xfrm>
              <a:off x="2902710" y="1708039"/>
              <a:ext cx="1055942" cy="37591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8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Anweisung1</a:t>
              </a:r>
            </a:p>
          </p:txBody>
        </p:sp>
        <p:cxnSp>
          <p:nvCxnSpPr>
            <p:cNvPr id="69" name="Gerade Verbindung 68">
              <a:extLst>
                <a:ext uri="{FF2B5EF4-FFF2-40B4-BE49-F238E27FC236}">
                  <a16:creationId xmlns:a16="http://schemas.microsoft.com/office/drawing/2014/main" id="{DCFE3EF3-8F55-7A42-80AB-FDB273274CD2}"/>
                </a:ext>
              </a:extLst>
            </p:cNvPr>
            <p:cNvCxnSpPr>
              <a:cxnSpLocks/>
              <a:endCxn id="57" idx="1"/>
            </p:cNvCxnSpPr>
            <p:nvPr/>
          </p:nvCxnSpPr>
          <p:spPr>
            <a:xfrm flipV="1">
              <a:off x="3414242" y="1354433"/>
              <a:ext cx="458655" cy="1675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Gerade Verbindung 78">
              <a:extLst>
                <a:ext uri="{FF2B5EF4-FFF2-40B4-BE49-F238E27FC236}">
                  <a16:creationId xmlns:a16="http://schemas.microsoft.com/office/drawing/2014/main" id="{2CBCBD62-977C-DF40-A6F4-18D5B7AC0742}"/>
                </a:ext>
              </a:extLst>
            </p:cNvPr>
            <p:cNvCxnSpPr>
              <a:cxnSpLocks/>
              <a:stCxn id="80" idx="1"/>
            </p:cNvCxnSpPr>
            <p:nvPr/>
          </p:nvCxnSpPr>
          <p:spPr>
            <a:xfrm flipH="1" flipV="1">
              <a:off x="8243455" y="1320704"/>
              <a:ext cx="517782" cy="1"/>
            </a:xfrm>
            <a:prstGeom prst="line">
              <a:avLst/>
            </a:prstGeom>
            <a:ln w="190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Raute 79">
              <a:extLst>
                <a:ext uri="{FF2B5EF4-FFF2-40B4-BE49-F238E27FC236}">
                  <a16:creationId xmlns:a16="http://schemas.microsoft.com/office/drawing/2014/main" id="{EE154344-4216-ED41-B730-AFF38BE003F5}"/>
                </a:ext>
              </a:extLst>
            </p:cNvPr>
            <p:cNvSpPr/>
            <p:nvPr/>
          </p:nvSpPr>
          <p:spPr>
            <a:xfrm>
              <a:off x="8761237" y="1073183"/>
              <a:ext cx="1518552" cy="495043"/>
            </a:xfrm>
            <a:prstGeom prst="diamond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8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Bedingung3</a:t>
              </a:r>
            </a:p>
          </p:txBody>
        </p:sp>
        <p:cxnSp>
          <p:nvCxnSpPr>
            <p:cNvPr id="83" name="Gerade Verbindung 82">
              <a:extLst>
                <a:ext uri="{FF2B5EF4-FFF2-40B4-BE49-F238E27FC236}">
                  <a16:creationId xmlns:a16="http://schemas.microsoft.com/office/drawing/2014/main" id="{CC5B2724-20A3-EA44-9250-D5AE44E433B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233267" y="1320705"/>
              <a:ext cx="7740" cy="1525803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Gerade Verbindung 83">
              <a:extLst>
                <a:ext uri="{FF2B5EF4-FFF2-40B4-BE49-F238E27FC236}">
                  <a16:creationId xmlns:a16="http://schemas.microsoft.com/office/drawing/2014/main" id="{1C4B776E-A041-8741-A93F-C97FC585BB18}"/>
                </a:ext>
              </a:extLst>
            </p:cNvPr>
            <p:cNvCxnSpPr>
              <a:cxnSpLocks/>
            </p:cNvCxnSpPr>
            <p:nvPr/>
          </p:nvCxnSpPr>
          <p:spPr>
            <a:xfrm>
              <a:off x="8233267" y="2846508"/>
              <a:ext cx="1287246" cy="0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Gerade Verbindung 84">
              <a:extLst>
                <a:ext uri="{FF2B5EF4-FFF2-40B4-BE49-F238E27FC236}">
                  <a16:creationId xmlns:a16="http://schemas.microsoft.com/office/drawing/2014/main" id="{7D8879C3-B2F5-E043-A122-851269D869BB}"/>
                </a:ext>
              </a:extLst>
            </p:cNvPr>
            <p:cNvCxnSpPr>
              <a:cxnSpLocks/>
              <a:endCxn id="25" idx="2"/>
            </p:cNvCxnSpPr>
            <p:nvPr/>
          </p:nvCxnSpPr>
          <p:spPr>
            <a:xfrm flipV="1">
              <a:off x="9520513" y="2478955"/>
              <a:ext cx="0" cy="367553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Gerade Verbindung 85">
              <a:extLst>
                <a:ext uri="{FF2B5EF4-FFF2-40B4-BE49-F238E27FC236}">
                  <a16:creationId xmlns:a16="http://schemas.microsoft.com/office/drawing/2014/main" id="{8213DA2F-C648-3443-86AB-5C7C9AC6B7E7}"/>
                </a:ext>
              </a:extLst>
            </p:cNvPr>
            <p:cNvCxnSpPr>
              <a:cxnSpLocks/>
              <a:stCxn id="80" idx="3"/>
            </p:cNvCxnSpPr>
            <p:nvPr/>
          </p:nvCxnSpPr>
          <p:spPr>
            <a:xfrm flipV="1">
              <a:off x="10279789" y="1320704"/>
              <a:ext cx="582747" cy="1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Gerade Verbindung 86">
              <a:extLst>
                <a:ext uri="{FF2B5EF4-FFF2-40B4-BE49-F238E27FC236}">
                  <a16:creationId xmlns:a16="http://schemas.microsoft.com/office/drawing/2014/main" id="{0B9BE2AF-5486-A24B-A170-FA3691C36B8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62536" y="1318066"/>
              <a:ext cx="0" cy="2276036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Gerade Verbindung 90">
              <a:extLst>
                <a:ext uri="{FF2B5EF4-FFF2-40B4-BE49-F238E27FC236}">
                  <a16:creationId xmlns:a16="http://schemas.microsoft.com/office/drawing/2014/main" id="{7B44514B-09EE-384C-BB96-88C4F11D350B}"/>
                </a:ext>
              </a:extLst>
            </p:cNvPr>
            <p:cNvCxnSpPr>
              <a:cxnSpLocks/>
              <a:stCxn id="80" idx="0"/>
            </p:cNvCxnSpPr>
            <p:nvPr/>
          </p:nvCxnSpPr>
          <p:spPr>
            <a:xfrm flipV="1">
              <a:off x="9520513" y="723263"/>
              <a:ext cx="0" cy="349920"/>
            </a:xfrm>
            <a:prstGeom prst="line">
              <a:avLst/>
            </a:prstGeom>
            <a:ln w="190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Rechteck 106">
              <a:extLst>
                <a:ext uri="{FF2B5EF4-FFF2-40B4-BE49-F238E27FC236}">
                  <a16:creationId xmlns:a16="http://schemas.microsoft.com/office/drawing/2014/main" id="{8B6A62CB-D07D-944E-AD95-9B8ED4223389}"/>
                </a:ext>
              </a:extLst>
            </p:cNvPr>
            <p:cNvSpPr/>
            <p:nvPr/>
          </p:nvSpPr>
          <p:spPr>
            <a:xfrm>
              <a:off x="4120170" y="2848571"/>
              <a:ext cx="1055942" cy="37591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8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Anweisung3</a:t>
              </a:r>
            </a:p>
          </p:txBody>
        </p:sp>
        <p:sp>
          <p:nvSpPr>
            <p:cNvPr id="113" name="Rechteck 112">
              <a:extLst>
                <a:ext uri="{FF2B5EF4-FFF2-40B4-BE49-F238E27FC236}">
                  <a16:creationId xmlns:a16="http://schemas.microsoft.com/office/drawing/2014/main" id="{3526AAA0-BBAF-5140-9A09-D1F71C9028FE}"/>
                </a:ext>
              </a:extLst>
            </p:cNvPr>
            <p:cNvSpPr/>
            <p:nvPr/>
          </p:nvSpPr>
          <p:spPr>
            <a:xfrm>
              <a:off x="6338504" y="3969179"/>
              <a:ext cx="1055942" cy="37591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8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Anweisung5</a:t>
              </a:r>
            </a:p>
          </p:txBody>
        </p:sp>
        <p:cxnSp>
          <p:nvCxnSpPr>
            <p:cNvPr id="114" name="Gerade Verbindung 113">
              <a:extLst>
                <a:ext uri="{FF2B5EF4-FFF2-40B4-BE49-F238E27FC236}">
                  <a16:creationId xmlns:a16="http://schemas.microsoft.com/office/drawing/2014/main" id="{06AAE21F-206A-3E4E-B5B3-C8C2C9D43F43}"/>
                </a:ext>
              </a:extLst>
            </p:cNvPr>
            <p:cNvCxnSpPr>
              <a:cxnSpLocks/>
              <a:endCxn id="113" idx="2"/>
            </p:cNvCxnSpPr>
            <p:nvPr/>
          </p:nvCxnSpPr>
          <p:spPr>
            <a:xfrm flipV="1">
              <a:off x="6866475" y="4345095"/>
              <a:ext cx="0" cy="355036"/>
            </a:xfrm>
            <a:prstGeom prst="line">
              <a:avLst/>
            </a:prstGeom>
            <a:ln w="190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Rechteck 114">
              <a:extLst>
                <a:ext uri="{FF2B5EF4-FFF2-40B4-BE49-F238E27FC236}">
                  <a16:creationId xmlns:a16="http://schemas.microsoft.com/office/drawing/2014/main" id="{2DF0AC7A-B33F-BC4E-A50B-19D7E4B69A93}"/>
                </a:ext>
              </a:extLst>
            </p:cNvPr>
            <p:cNvSpPr/>
            <p:nvPr/>
          </p:nvSpPr>
          <p:spPr>
            <a:xfrm>
              <a:off x="6338504" y="4716828"/>
              <a:ext cx="1055942" cy="37591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8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Anweisung6</a:t>
              </a:r>
            </a:p>
          </p:txBody>
        </p:sp>
        <p:sp>
          <p:nvSpPr>
            <p:cNvPr id="117" name="Textfeld 116">
              <a:extLst>
                <a:ext uri="{FF2B5EF4-FFF2-40B4-BE49-F238E27FC236}">
                  <a16:creationId xmlns:a16="http://schemas.microsoft.com/office/drawing/2014/main" id="{F7AC00A8-539E-5542-AD77-B576C65B80CA}"/>
                </a:ext>
              </a:extLst>
            </p:cNvPr>
            <p:cNvSpPr txBox="1"/>
            <p:nvPr/>
          </p:nvSpPr>
          <p:spPr>
            <a:xfrm>
              <a:off x="8477578" y="496617"/>
              <a:ext cx="433132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de-DE" sz="800" b="1" i="1" dirty="0"/>
                <a:t>falsch</a:t>
              </a:r>
            </a:p>
          </p:txBody>
        </p:sp>
        <p:sp>
          <p:nvSpPr>
            <p:cNvPr id="118" name="Textfeld 117">
              <a:extLst>
                <a:ext uri="{FF2B5EF4-FFF2-40B4-BE49-F238E27FC236}">
                  <a16:creationId xmlns:a16="http://schemas.microsoft.com/office/drawing/2014/main" id="{73FE6CEF-01CC-B240-9269-7125A9A6A293}"/>
                </a:ext>
              </a:extLst>
            </p:cNvPr>
            <p:cNvSpPr txBox="1"/>
            <p:nvPr/>
          </p:nvSpPr>
          <p:spPr>
            <a:xfrm>
              <a:off x="8308780" y="1102622"/>
              <a:ext cx="407484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de-DE" sz="800" b="1" i="1" dirty="0"/>
                <a:t>wahr</a:t>
              </a:r>
            </a:p>
          </p:txBody>
        </p:sp>
        <p:sp>
          <p:nvSpPr>
            <p:cNvPr id="119" name="Textfeld 118">
              <a:extLst>
                <a:ext uri="{FF2B5EF4-FFF2-40B4-BE49-F238E27FC236}">
                  <a16:creationId xmlns:a16="http://schemas.microsoft.com/office/drawing/2014/main" id="{EE465C13-C42E-BC48-A932-7E2EE31876B0}"/>
                </a:ext>
              </a:extLst>
            </p:cNvPr>
            <p:cNvSpPr txBox="1"/>
            <p:nvPr/>
          </p:nvSpPr>
          <p:spPr>
            <a:xfrm>
              <a:off x="7714976" y="5383546"/>
              <a:ext cx="433132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de-DE" sz="800" b="1" i="1" dirty="0"/>
                <a:t>falsch</a:t>
              </a:r>
            </a:p>
          </p:txBody>
        </p:sp>
        <p:sp>
          <p:nvSpPr>
            <p:cNvPr id="120" name="Rechteck 119">
              <a:extLst>
                <a:ext uri="{FF2B5EF4-FFF2-40B4-BE49-F238E27FC236}">
                  <a16:creationId xmlns:a16="http://schemas.microsoft.com/office/drawing/2014/main" id="{99729F13-D939-D74C-90DF-C5C455671DC8}"/>
                </a:ext>
              </a:extLst>
            </p:cNvPr>
            <p:cNvSpPr/>
            <p:nvPr/>
          </p:nvSpPr>
          <p:spPr>
            <a:xfrm>
              <a:off x="6337782" y="6383963"/>
              <a:ext cx="1055942" cy="37591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8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Anweisung7</a:t>
              </a:r>
            </a:p>
          </p:txBody>
        </p:sp>
        <p:cxnSp>
          <p:nvCxnSpPr>
            <p:cNvPr id="121" name="Gerade Verbindung 120">
              <a:extLst>
                <a:ext uri="{FF2B5EF4-FFF2-40B4-BE49-F238E27FC236}">
                  <a16:creationId xmlns:a16="http://schemas.microsoft.com/office/drawing/2014/main" id="{0763B964-9B97-C342-A2DB-7A99CAC0C65C}"/>
                </a:ext>
              </a:extLst>
            </p:cNvPr>
            <p:cNvCxnSpPr>
              <a:cxnSpLocks/>
              <a:endCxn id="123" idx="2"/>
            </p:cNvCxnSpPr>
            <p:nvPr/>
          </p:nvCxnSpPr>
          <p:spPr>
            <a:xfrm flipV="1">
              <a:off x="6865753" y="5849150"/>
              <a:ext cx="0" cy="534814"/>
            </a:xfrm>
            <a:prstGeom prst="line">
              <a:avLst/>
            </a:prstGeom>
            <a:ln w="190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Gerade Verbindung 121">
              <a:extLst>
                <a:ext uri="{FF2B5EF4-FFF2-40B4-BE49-F238E27FC236}">
                  <a16:creationId xmlns:a16="http://schemas.microsoft.com/office/drawing/2014/main" id="{7BE93FC4-C3E5-754A-A77F-59FD420A94D1}"/>
                </a:ext>
              </a:extLst>
            </p:cNvPr>
            <p:cNvCxnSpPr>
              <a:cxnSpLocks/>
              <a:stCxn id="123" idx="1"/>
            </p:cNvCxnSpPr>
            <p:nvPr/>
          </p:nvCxnSpPr>
          <p:spPr>
            <a:xfrm flipH="1" flipV="1">
              <a:off x="5588695" y="5601628"/>
              <a:ext cx="517782" cy="1"/>
            </a:xfrm>
            <a:prstGeom prst="line">
              <a:avLst/>
            </a:prstGeom>
            <a:ln w="190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3" name="Raute 122">
              <a:extLst>
                <a:ext uri="{FF2B5EF4-FFF2-40B4-BE49-F238E27FC236}">
                  <a16:creationId xmlns:a16="http://schemas.microsoft.com/office/drawing/2014/main" id="{EC216151-CFD8-7549-BDD8-2FA21756A448}"/>
                </a:ext>
              </a:extLst>
            </p:cNvPr>
            <p:cNvSpPr/>
            <p:nvPr/>
          </p:nvSpPr>
          <p:spPr>
            <a:xfrm>
              <a:off x="6106477" y="5354107"/>
              <a:ext cx="1518552" cy="495043"/>
            </a:xfrm>
            <a:prstGeom prst="diamond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8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Bedingung4</a:t>
              </a:r>
            </a:p>
          </p:txBody>
        </p:sp>
        <p:cxnSp>
          <p:nvCxnSpPr>
            <p:cNvPr id="124" name="Gerade Verbindung 123">
              <a:extLst>
                <a:ext uri="{FF2B5EF4-FFF2-40B4-BE49-F238E27FC236}">
                  <a16:creationId xmlns:a16="http://schemas.microsoft.com/office/drawing/2014/main" id="{24D3CBED-5E0E-D84E-BB70-DFBB11201D7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78507" y="5601629"/>
              <a:ext cx="7740" cy="1525803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Gerade Verbindung 124">
              <a:extLst>
                <a:ext uri="{FF2B5EF4-FFF2-40B4-BE49-F238E27FC236}">
                  <a16:creationId xmlns:a16="http://schemas.microsoft.com/office/drawing/2014/main" id="{3142135F-0166-174C-A73A-E700EC1EF921}"/>
                </a:ext>
              </a:extLst>
            </p:cNvPr>
            <p:cNvCxnSpPr>
              <a:cxnSpLocks/>
            </p:cNvCxnSpPr>
            <p:nvPr/>
          </p:nvCxnSpPr>
          <p:spPr>
            <a:xfrm>
              <a:off x="5578507" y="7127432"/>
              <a:ext cx="1287246" cy="0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Gerade Verbindung 125">
              <a:extLst>
                <a:ext uri="{FF2B5EF4-FFF2-40B4-BE49-F238E27FC236}">
                  <a16:creationId xmlns:a16="http://schemas.microsoft.com/office/drawing/2014/main" id="{569E9D8A-0211-DD4B-94B9-50934471FD82}"/>
                </a:ext>
              </a:extLst>
            </p:cNvPr>
            <p:cNvCxnSpPr>
              <a:cxnSpLocks/>
              <a:endCxn id="120" idx="2"/>
            </p:cNvCxnSpPr>
            <p:nvPr/>
          </p:nvCxnSpPr>
          <p:spPr>
            <a:xfrm flipV="1">
              <a:off x="6865753" y="6759879"/>
              <a:ext cx="0" cy="367553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Gerade Verbindung 126">
              <a:extLst>
                <a:ext uri="{FF2B5EF4-FFF2-40B4-BE49-F238E27FC236}">
                  <a16:creationId xmlns:a16="http://schemas.microsoft.com/office/drawing/2014/main" id="{ACDDBA2B-FC12-0F40-82AC-0BD5B982CA9D}"/>
                </a:ext>
              </a:extLst>
            </p:cNvPr>
            <p:cNvCxnSpPr>
              <a:cxnSpLocks/>
              <a:stCxn id="123" idx="3"/>
            </p:cNvCxnSpPr>
            <p:nvPr/>
          </p:nvCxnSpPr>
          <p:spPr>
            <a:xfrm flipV="1">
              <a:off x="7625029" y="5601628"/>
              <a:ext cx="582747" cy="1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Gerade Verbindung 127">
              <a:extLst>
                <a:ext uri="{FF2B5EF4-FFF2-40B4-BE49-F238E27FC236}">
                  <a16:creationId xmlns:a16="http://schemas.microsoft.com/office/drawing/2014/main" id="{0F182C65-95C0-1348-91F9-D29DDBB5B60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07776" y="5598990"/>
              <a:ext cx="0" cy="2002084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Textfeld 128">
              <a:extLst>
                <a:ext uri="{FF2B5EF4-FFF2-40B4-BE49-F238E27FC236}">
                  <a16:creationId xmlns:a16="http://schemas.microsoft.com/office/drawing/2014/main" id="{6E6D2EE3-263F-604A-91DE-469ADAACA19A}"/>
                </a:ext>
              </a:extLst>
            </p:cNvPr>
            <p:cNvSpPr txBox="1"/>
            <p:nvPr/>
          </p:nvSpPr>
          <p:spPr>
            <a:xfrm>
              <a:off x="5654020" y="5383546"/>
              <a:ext cx="407484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de-DE" sz="800" b="1" i="1" dirty="0"/>
                <a:t>wahr</a:t>
              </a:r>
            </a:p>
          </p:txBody>
        </p:sp>
        <p:cxnSp>
          <p:nvCxnSpPr>
            <p:cNvPr id="130" name="Gerade Verbindung 129">
              <a:extLst>
                <a:ext uri="{FF2B5EF4-FFF2-40B4-BE49-F238E27FC236}">
                  <a16:creationId xmlns:a16="http://schemas.microsoft.com/office/drawing/2014/main" id="{563D6137-6AC9-8348-9F5C-0B6A61F5D640}"/>
                </a:ext>
              </a:extLst>
            </p:cNvPr>
            <p:cNvCxnSpPr>
              <a:cxnSpLocks/>
              <a:stCxn id="123" idx="0"/>
              <a:endCxn id="115" idx="2"/>
            </p:cNvCxnSpPr>
            <p:nvPr/>
          </p:nvCxnSpPr>
          <p:spPr>
            <a:xfrm flipV="1">
              <a:off x="6865753" y="5092744"/>
              <a:ext cx="722" cy="261363"/>
            </a:xfrm>
            <a:prstGeom prst="line">
              <a:avLst/>
            </a:prstGeom>
            <a:ln w="190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Gerade Verbindung 132">
              <a:extLst>
                <a:ext uri="{FF2B5EF4-FFF2-40B4-BE49-F238E27FC236}">
                  <a16:creationId xmlns:a16="http://schemas.microsoft.com/office/drawing/2014/main" id="{48E7FD6A-F13E-2E44-938F-DE2B092E059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60372" y="7601074"/>
              <a:ext cx="1" cy="367553"/>
            </a:xfrm>
            <a:prstGeom prst="line">
              <a:avLst/>
            </a:prstGeom>
            <a:ln w="190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Gerade Verbindung 133">
              <a:extLst>
                <a:ext uri="{FF2B5EF4-FFF2-40B4-BE49-F238E27FC236}">
                  <a16:creationId xmlns:a16="http://schemas.microsoft.com/office/drawing/2014/main" id="{84DCAD62-E1BD-F04D-8722-0C8D77BF9D18}"/>
                </a:ext>
              </a:extLst>
            </p:cNvPr>
            <p:cNvCxnSpPr>
              <a:cxnSpLocks/>
            </p:cNvCxnSpPr>
            <p:nvPr/>
          </p:nvCxnSpPr>
          <p:spPr>
            <a:xfrm>
              <a:off x="6860372" y="7601074"/>
              <a:ext cx="1347404" cy="0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0" name="Gruppieren 139">
              <a:extLst>
                <a:ext uri="{FF2B5EF4-FFF2-40B4-BE49-F238E27FC236}">
                  <a16:creationId xmlns:a16="http://schemas.microsoft.com/office/drawing/2014/main" id="{02FCE473-4CDA-BD4A-8E0E-F5AC52BF09BB}"/>
                </a:ext>
              </a:extLst>
            </p:cNvPr>
            <p:cNvGrpSpPr/>
            <p:nvPr/>
          </p:nvGrpSpPr>
          <p:grpSpPr>
            <a:xfrm>
              <a:off x="6716372" y="7954635"/>
              <a:ext cx="288000" cy="288000"/>
              <a:chOff x="10246436" y="5740143"/>
              <a:chExt cx="288000" cy="288000"/>
            </a:xfrm>
          </p:grpSpPr>
          <p:sp>
            <p:nvSpPr>
              <p:cNvPr id="138" name="Oval 137">
                <a:extLst>
                  <a:ext uri="{FF2B5EF4-FFF2-40B4-BE49-F238E27FC236}">
                    <a16:creationId xmlns:a16="http://schemas.microsoft.com/office/drawing/2014/main" id="{2919C1FD-CCB3-4A4A-9E0C-21B3B168AA37}"/>
                  </a:ext>
                </a:extLst>
              </p:cNvPr>
              <p:cNvSpPr/>
              <p:nvPr/>
            </p:nvSpPr>
            <p:spPr>
              <a:xfrm>
                <a:off x="10300436" y="5794143"/>
                <a:ext cx="180000" cy="1800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39" name="Oval 138">
                <a:extLst>
                  <a:ext uri="{FF2B5EF4-FFF2-40B4-BE49-F238E27FC236}">
                    <a16:creationId xmlns:a16="http://schemas.microsoft.com/office/drawing/2014/main" id="{E32F11AD-D1B5-2041-8466-F6D2FAB4D275}"/>
                  </a:ext>
                </a:extLst>
              </p:cNvPr>
              <p:cNvSpPr/>
              <p:nvPr/>
            </p:nvSpPr>
            <p:spPr>
              <a:xfrm>
                <a:off x="10246436" y="5740143"/>
                <a:ext cx="288000" cy="288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417514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Würfel 1">
            <a:extLst>
              <a:ext uri="{FF2B5EF4-FFF2-40B4-BE49-F238E27FC236}">
                <a16:creationId xmlns:a16="http://schemas.microsoft.com/office/drawing/2014/main" id="{DD77BA03-54BB-3247-AF25-3C5508D3C43C}"/>
              </a:ext>
            </a:extLst>
          </p:cNvPr>
          <p:cNvSpPr/>
          <p:nvPr/>
        </p:nvSpPr>
        <p:spPr>
          <a:xfrm>
            <a:off x="2258291" y="3325091"/>
            <a:ext cx="1648691" cy="1302327"/>
          </a:xfrm>
          <a:prstGeom prst="cub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1234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D6AA0183-FD5E-8047-B31B-4DF11231C8B3}"/>
              </a:ext>
            </a:extLst>
          </p:cNvPr>
          <p:cNvSpPr txBox="1"/>
          <p:nvPr/>
        </p:nvSpPr>
        <p:spPr>
          <a:xfrm>
            <a:off x="2161309" y="4627418"/>
            <a:ext cx="1662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 err="1"/>
              <a:t>variablenName</a:t>
            </a:r>
            <a:endParaRPr lang="de-DE" b="1" i="1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EA58FB5C-6960-964D-857B-ADC8B2181467}"/>
              </a:ext>
            </a:extLst>
          </p:cNvPr>
          <p:cNvSpPr txBox="1"/>
          <p:nvPr/>
        </p:nvSpPr>
        <p:spPr>
          <a:xfrm>
            <a:off x="2498694" y="2955759"/>
            <a:ext cx="1187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/>
              <a:t>ganze Zahl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FCDD66A-E5B7-4247-9EF9-7DC9911A57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9150" y="3257550"/>
            <a:ext cx="393700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6825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41023296-430B-6B49-9989-D7D6D68D48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0900" y="546100"/>
            <a:ext cx="5410200" cy="57658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466959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94C977F8-40DD-D345-96C5-6842BE063654}"/>
              </a:ext>
            </a:extLst>
          </p:cNvPr>
          <p:cNvSpPr/>
          <p:nvPr/>
        </p:nvSpPr>
        <p:spPr>
          <a:xfrm>
            <a:off x="609600" y="914400"/>
            <a:ext cx="468000" cy="468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9AFB3BAF-1E73-A04C-92C8-4650D5C32C66}"/>
              </a:ext>
            </a:extLst>
          </p:cNvPr>
          <p:cNvSpPr/>
          <p:nvPr/>
        </p:nvSpPr>
        <p:spPr>
          <a:xfrm>
            <a:off x="1271954" y="914400"/>
            <a:ext cx="2209800" cy="468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4FCDA0-514C-7D44-8784-995CB4B3FD1A}"/>
              </a:ext>
            </a:extLst>
          </p:cNvPr>
          <p:cNvSpPr/>
          <p:nvPr/>
        </p:nvSpPr>
        <p:spPr>
          <a:xfrm>
            <a:off x="3676107" y="914400"/>
            <a:ext cx="4078707" cy="468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Geschweifte Klammer rechts 6">
            <a:extLst>
              <a:ext uri="{FF2B5EF4-FFF2-40B4-BE49-F238E27FC236}">
                <a16:creationId xmlns:a16="http://schemas.microsoft.com/office/drawing/2014/main" id="{7DFDC48D-DE5B-9342-87F9-A4FB264D81EB}"/>
              </a:ext>
            </a:extLst>
          </p:cNvPr>
          <p:cNvSpPr/>
          <p:nvPr/>
        </p:nvSpPr>
        <p:spPr>
          <a:xfrm rot="5400000">
            <a:off x="743587" y="1447163"/>
            <a:ext cx="200025" cy="468000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Geschweifte Klammer rechts 7">
            <a:extLst>
              <a:ext uri="{FF2B5EF4-FFF2-40B4-BE49-F238E27FC236}">
                <a16:creationId xmlns:a16="http://schemas.microsoft.com/office/drawing/2014/main" id="{29B26913-8B7D-C04D-A7BB-2C1D9CADAC11}"/>
              </a:ext>
            </a:extLst>
          </p:cNvPr>
          <p:cNvSpPr/>
          <p:nvPr/>
        </p:nvSpPr>
        <p:spPr>
          <a:xfrm rot="5400000">
            <a:off x="2276842" y="576264"/>
            <a:ext cx="200026" cy="2209802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Geschweifte Klammer rechts 8">
            <a:extLst>
              <a:ext uri="{FF2B5EF4-FFF2-40B4-BE49-F238E27FC236}">
                <a16:creationId xmlns:a16="http://schemas.microsoft.com/office/drawing/2014/main" id="{33771844-1189-9B46-9D6B-04FBCC18D181}"/>
              </a:ext>
            </a:extLst>
          </p:cNvPr>
          <p:cNvSpPr/>
          <p:nvPr/>
        </p:nvSpPr>
        <p:spPr>
          <a:xfrm rot="5400000">
            <a:off x="5615447" y="-358191"/>
            <a:ext cx="200026" cy="4078707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112A6F87-5391-D84E-9306-1F9BEB2F1AA2}"/>
              </a:ext>
            </a:extLst>
          </p:cNvPr>
          <p:cNvSpPr txBox="1"/>
          <p:nvPr/>
        </p:nvSpPr>
        <p:spPr>
          <a:xfrm>
            <a:off x="552447" y="1832358"/>
            <a:ext cx="553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1bit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F1B07476-6F20-4B4E-8749-5375B6F43224}"/>
              </a:ext>
            </a:extLst>
          </p:cNvPr>
          <p:cNvSpPr txBox="1"/>
          <p:nvPr/>
        </p:nvSpPr>
        <p:spPr>
          <a:xfrm>
            <a:off x="2100175" y="1832358"/>
            <a:ext cx="553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8bit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7453E542-B5A7-C846-B328-4B24B9BDBFD3}"/>
              </a:ext>
            </a:extLst>
          </p:cNvPr>
          <p:cNvSpPr txBox="1"/>
          <p:nvPr/>
        </p:nvSpPr>
        <p:spPr>
          <a:xfrm>
            <a:off x="5386026" y="1832358"/>
            <a:ext cx="670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23bit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0302926B-E8B7-8444-9527-BBCA3C3A1867}"/>
              </a:ext>
            </a:extLst>
          </p:cNvPr>
          <p:cNvSpPr txBox="1"/>
          <p:nvPr/>
        </p:nvSpPr>
        <p:spPr>
          <a:xfrm>
            <a:off x="671069" y="963734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V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0B54F249-2F1D-0F43-853E-E2D0C60CD9FE}"/>
              </a:ext>
            </a:extLst>
          </p:cNvPr>
          <p:cNvSpPr txBox="1"/>
          <p:nvPr/>
        </p:nvSpPr>
        <p:spPr>
          <a:xfrm>
            <a:off x="5196984" y="963734"/>
            <a:ext cx="1036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Mantisse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91F150B7-5B97-4D43-A88B-CF769FBA6FE9}"/>
              </a:ext>
            </a:extLst>
          </p:cNvPr>
          <p:cNvSpPr txBox="1"/>
          <p:nvPr/>
        </p:nvSpPr>
        <p:spPr>
          <a:xfrm>
            <a:off x="1761309" y="963734"/>
            <a:ext cx="1073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Exponent</a:t>
            </a:r>
          </a:p>
        </p:txBody>
      </p:sp>
    </p:spTree>
    <p:extLst>
      <p:ext uri="{BB962C8B-B14F-4D97-AF65-F5344CB8AC3E}">
        <p14:creationId xmlns:p14="http://schemas.microsoft.com/office/powerpoint/2010/main" val="11429988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517AD111-48D6-D941-AC60-FBC912C8DD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522" y="0"/>
            <a:ext cx="113849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272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713AED4E-F789-3C44-9534-1A8BD7368F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0450" y="723900"/>
            <a:ext cx="4991100" cy="54102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EE662DBF-8875-8A4F-B7BB-E2ADAD2F1CD3}"/>
              </a:ext>
            </a:extLst>
          </p:cNvPr>
          <p:cNvSpPr/>
          <p:nvPr/>
        </p:nvSpPr>
        <p:spPr>
          <a:xfrm>
            <a:off x="6096000" y="2823075"/>
            <a:ext cx="2154346" cy="48816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b="1" dirty="0"/>
              <a:t>Klassenname </a:t>
            </a:r>
            <a:r>
              <a:rPr lang="de-DE" sz="1400" b="1" dirty="0" err="1"/>
              <a:t>HelloFIW</a:t>
            </a:r>
            <a:endParaRPr lang="de-DE" sz="1400" dirty="0"/>
          </a:p>
        </p:txBody>
      </p:sp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2A0570D2-04E1-534F-BFB4-A08D1BA1D6B3}"/>
              </a:ext>
            </a:extLst>
          </p:cNvPr>
          <p:cNvCxnSpPr>
            <a:cxnSpLocks/>
            <a:stCxn id="4" idx="1"/>
          </p:cNvCxnSpPr>
          <p:nvPr/>
        </p:nvCxnSpPr>
        <p:spPr>
          <a:xfrm flipH="1" flipV="1">
            <a:off x="4972756" y="2719450"/>
            <a:ext cx="1123244" cy="347706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hteck 6">
            <a:extLst>
              <a:ext uri="{FF2B5EF4-FFF2-40B4-BE49-F238E27FC236}">
                <a16:creationId xmlns:a16="http://schemas.microsoft.com/office/drawing/2014/main" id="{E39B85CC-7724-EA4C-8A1A-73D89B53FCEC}"/>
              </a:ext>
            </a:extLst>
          </p:cNvPr>
          <p:cNvSpPr/>
          <p:nvPr/>
        </p:nvSpPr>
        <p:spPr>
          <a:xfrm>
            <a:off x="5860473" y="4553763"/>
            <a:ext cx="2154346" cy="48816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b="1" dirty="0"/>
              <a:t>hier Häkchen setzen </a:t>
            </a:r>
            <a:endParaRPr lang="de-DE" sz="1400" dirty="0"/>
          </a:p>
        </p:txBody>
      </p: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D04A2160-3B55-A442-9A75-030747D4ECA5}"/>
              </a:ext>
            </a:extLst>
          </p:cNvPr>
          <p:cNvCxnSpPr>
            <a:cxnSpLocks/>
            <a:stCxn id="7" idx="1"/>
          </p:cNvCxnSpPr>
          <p:nvPr/>
        </p:nvCxnSpPr>
        <p:spPr>
          <a:xfrm flipH="1" flipV="1">
            <a:off x="4737229" y="4450138"/>
            <a:ext cx="1123244" cy="347706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47293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718DCEBB-EA85-7D42-BAB6-47D594FE33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5500" y="1593850"/>
            <a:ext cx="5461000" cy="36703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726773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4B4C43FE-C6B7-994E-9F93-D3C9FF44C7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050" y="2413000"/>
            <a:ext cx="10629900" cy="2032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109289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AC428227-8893-DE4F-851E-CD3C2EC482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050" y="1174750"/>
            <a:ext cx="10629900" cy="45085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49084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ACF2312B-5359-A94F-854B-BFD3430016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596" t="17778" r="22613" b="34141"/>
          <a:stretch/>
        </p:blipFill>
        <p:spPr>
          <a:xfrm>
            <a:off x="3491345" y="1219200"/>
            <a:ext cx="5306291" cy="329738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036287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94D257E8-23E1-C540-8497-AED2186F9BE7}"/>
              </a:ext>
            </a:extLst>
          </p:cNvPr>
          <p:cNvSpPr/>
          <p:nvPr/>
        </p:nvSpPr>
        <p:spPr>
          <a:xfrm>
            <a:off x="1519518" y="1277471"/>
            <a:ext cx="1640541" cy="537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Anweisung1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4A2F5E9C-BE74-E14B-8D76-C0BC9D4A3C61}"/>
              </a:ext>
            </a:extLst>
          </p:cNvPr>
          <p:cNvSpPr/>
          <p:nvPr/>
        </p:nvSpPr>
        <p:spPr>
          <a:xfrm>
            <a:off x="1519518" y="2182906"/>
            <a:ext cx="1640541" cy="537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Anweisung2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FF7D86EB-3480-D240-805E-C608EA64189A}"/>
              </a:ext>
            </a:extLst>
          </p:cNvPr>
          <p:cNvSpPr/>
          <p:nvPr/>
        </p:nvSpPr>
        <p:spPr>
          <a:xfrm>
            <a:off x="1519517" y="3088341"/>
            <a:ext cx="1640541" cy="537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Anweisung3</a:t>
            </a:r>
          </a:p>
        </p:txBody>
      </p:sp>
      <p:cxnSp>
        <p:nvCxnSpPr>
          <p:cNvPr id="5" name="Gerade Verbindung 4">
            <a:extLst>
              <a:ext uri="{FF2B5EF4-FFF2-40B4-BE49-F238E27FC236}">
                <a16:creationId xmlns:a16="http://schemas.microsoft.com/office/drawing/2014/main" id="{35203A01-85B5-2641-8A52-CE6A334273A3}"/>
              </a:ext>
            </a:extLst>
          </p:cNvPr>
          <p:cNvCxnSpPr>
            <a:stCxn id="2" idx="2"/>
            <a:endCxn id="3" idx="0"/>
          </p:cNvCxnSpPr>
          <p:nvPr/>
        </p:nvCxnSpPr>
        <p:spPr>
          <a:xfrm>
            <a:off x="2339789" y="1815353"/>
            <a:ext cx="0" cy="367553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Gerade Verbindung 5">
            <a:extLst>
              <a:ext uri="{FF2B5EF4-FFF2-40B4-BE49-F238E27FC236}">
                <a16:creationId xmlns:a16="http://schemas.microsoft.com/office/drawing/2014/main" id="{61F6B2A6-435F-2F40-BFA8-72178DB5617D}"/>
              </a:ext>
            </a:extLst>
          </p:cNvPr>
          <p:cNvCxnSpPr>
            <a:cxnSpLocks/>
            <a:stCxn id="4" idx="0"/>
            <a:endCxn id="3" idx="2"/>
          </p:cNvCxnSpPr>
          <p:nvPr/>
        </p:nvCxnSpPr>
        <p:spPr>
          <a:xfrm flipV="1">
            <a:off x="2339788" y="2720788"/>
            <a:ext cx="1" cy="367553"/>
          </a:xfrm>
          <a:prstGeom prst="line">
            <a:avLst/>
          </a:prstGeom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3F8FE8DE-0716-0849-A714-E573BA99114E}"/>
              </a:ext>
            </a:extLst>
          </p:cNvPr>
          <p:cNvCxnSpPr>
            <a:cxnSpLocks/>
          </p:cNvCxnSpPr>
          <p:nvPr/>
        </p:nvCxnSpPr>
        <p:spPr>
          <a:xfrm flipV="1">
            <a:off x="2339787" y="905435"/>
            <a:ext cx="1" cy="367553"/>
          </a:xfrm>
          <a:prstGeom prst="line">
            <a:avLst/>
          </a:prstGeom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18ACE792-4332-E745-8BB3-42B5FC7D26C1}"/>
              </a:ext>
            </a:extLst>
          </p:cNvPr>
          <p:cNvCxnSpPr>
            <a:cxnSpLocks/>
          </p:cNvCxnSpPr>
          <p:nvPr/>
        </p:nvCxnSpPr>
        <p:spPr>
          <a:xfrm flipV="1">
            <a:off x="2339786" y="3626223"/>
            <a:ext cx="1" cy="367553"/>
          </a:xfrm>
          <a:prstGeom prst="line">
            <a:avLst/>
          </a:prstGeom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hteck 8">
            <a:extLst>
              <a:ext uri="{FF2B5EF4-FFF2-40B4-BE49-F238E27FC236}">
                <a16:creationId xmlns:a16="http://schemas.microsoft.com/office/drawing/2014/main" id="{697E2066-F975-3C49-91D6-67170BCCFD1A}"/>
              </a:ext>
            </a:extLst>
          </p:cNvPr>
          <p:cNvSpPr/>
          <p:nvPr/>
        </p:nvSpPr>
        <p:spPr>
          <a:xfrm>
            <a:off x="5828281" y="1277471"/>
            <a:ext cx="1640541" cy="537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Anweisung1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48720C8A-1371-174B-8320-1561B62E610E}"/>
              </a:ext>
            </a:extLst>
          </p:cNvPr>
          <p:cNvSpPr/>
          <p:nvPr/>
        </p:nvSpPr>
        <p:spPr>
          <a:xfrm>
            <a:off x="5828281" y="2182906"/>
            <a:ext cx="1640541" cy="537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Anweisung2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A065EDBE-8D4A-6D40-A338-730FF33FFD96}"/>
              </a:ext>
            </a:extLst>
          </p:cNvPr>
          <p:cNvSpPr/>
          <p:nvPr/>
        </p:nvSpPr>
        <p:spPr>
          <a:xfrm>
            <a:off x="5828280" y="3088341"/>
            <a:ext cx="1640541" cy="537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Anweisung3</a:t>
            </a:r>
          </a:p>
        </p:txBody>
      </p:sp>
      <p:cxnSp>
        <p:nvCxnSpPr>
          <p:cNvPr id="12" name="Gerade Verbindung 11">
            <a:extLst>
              <a:ext uri="{FF2B5EF4-FFF2-40B4-BE49-F238E27FC236}">
                <a16:creationId xmlns:a16="http://schemas.microsoft.com/office/drawing/2014/main" id="{119D6459-4995-EB4F-A684-8C2D13640282}"/>
              </a:ext>
            </a:extLst>
          </p:cNvPr>
          <p:cNvCxnSpPr>
            <a:stCxn id="9" idx="2"/>
            <a:endCxn id="10" idx="0"/>
          </p:cNvCxnSpPr>
          <p:nvPr/>
        </p:nvCxnSpPr>
        <p:spPr>
          <a:xfrm>
            <a:off x="6648552" y="1815353"/>
            <a:ext cx="0" cy="367553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7BCB7CD5-2581-4A4A-8010-52305BEDE9C1}"/>
              </a:ext>
            </a:extLst>
          </p:cNvPr>
          <p:cNvCxnSpPr>
            <a:cxnSpLocks/>
            <a:stCxn id="11" idx="0"/>
            <a:endCxn id="10" idx="2"/>
          </p:cNvCxnSpPr>
          <p:nvPr/>
        </p:nvCxnSpPr>
        <p:spPr>
          <a:xfrm flipV="1">
            <a:off x="6648551" y="2720788"/>
            <a:ext cx="1" cy="367553"/>
          </a:xfrm>
          <a:prstGeom prst="line">
            <a:avLst/>
          </a:prstGeom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8DDE5651-D28C-1645-BF23-914116FD51B1}"/>
              </a:ext>
            </a:extLst>
          </p:cNvPr>
          <p:cNvCxnSpPr>
            <a:cxnSpLocks/>
          </p:cNvCxnSpPr>
          <p:nvPr/>
        </p:nvCxnSpPr>
        <p:spPr>
          <a:xfrm flipV="1">
            <a:off x="6648550" y="905435"/>
            <a:ext cx="1" cy="367553"/>
          </a:xfrm>
          <a:prstGeom prst="line">
            <a:avLst/>
          </a:prstGeom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6578F05A-183A-254E-B49A-6CAA0FF44891}"/>
              </a:ext>
            </a:extLst>
          </p:cNvPr>
          <p:cNvCxnSpPr>
            <a:cxnSpLocks/>
          </p:cNvCxnSpPr>
          <p:nvPr/>
        </p:nvCxnSpPr>
        <p:spPr>
          <a:xfrm flipV="1">
            <a:off x="6648549" y="3626223"/>
            <a:ext cx="1" cy="367553"/>
          </a:xfrm>
          <a:prstGeom prst="line">
            <a:avLst/>
          </a:prstGeom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22">
            <a:extLst>
              <a:ext uri="{FF2B5EF4-FFF2-40B4-BE49-F238E27FC236}">
                <a16:creationId xmlns:a16="http://schemas.microsoft.com/office/drawing/2014/main" id="{1C783F62-1633-224C-BA16-A8E59D069FBB}"/>
              </a:ext>
            </a:extLst>
          </p:cNvPr>
          <p:cNvCxnSpPr>
            <a:cxnSpLocks/>
          </p:cNvCxnSpPr>
          <p:nvPr/>
        </p:nvCxnSpPr>
        <p:spPr>
          <a:xfrm flipH="1">
            <a:off x="8409710" y="1537855"/>
            <a:ext cx="1" cy="1819427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25">
            <a:extLst>
              <a:ext uri="{FF2B5EF4-FFF2-40B4-BE49-F238E27FC236}">
                <a16:creationId xmlns:a16="http://schemas.microsoft.com/office/drawing/2014/main" id="{3D82974D-EAE7-964E-8CCF-7238CDCB36E0}"/>
              </a:ext>
            </a:extLst>
          </p:cNvPr>
          <p:cNvCxnSpPr>
            <a:cxnSpLocks/>
            <a:endCxn id="11" idx="3"/>
          </p:cNvCxnSpPr>
          <p:nvPr/>
        </p:nvCxnSpPr>
        <p:spPr>
          <a:xfrm flipH="1">
            <a:off x="7468821" y="3357282"/>
            <a:ext cx="940888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30">
            <a:extLst>
              <a:ext uri="{FF2B5EF4-FFF2-40B4-BE49-F238E27FC236}">
                <a16:creationId xmlns:a16="http://schemas.microsoft.com/office/drawing/2014/main" id="{0D016CBC-7C67-F643-8F39-D42B6A86B187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7468822" y="1537854"/>
            <a:ext cx="940887" cy="8558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34">
            <a:extLst>
              <a:ext uri="{FF2B5EF4-FFF2-40B4-BE49-F238E27FC236}">
                <a16:creationId xmlns:a16="http://schemas.microsoft.com/office/drawing/2014/main" id="{D8727590-0EF2-1C42-A13E-B042BB2AE0BC}"/>
              </a:ext>
            </a:extLst>
          </p:cNvPr>
          <p:cNvCxnSpPr>
            <a:cxnSpLocks/>
          </p:cNvCxnSpPr>
          <p:nvPr/>
        </p:nvCxnSpPr>
        <p:spPr>
          <a:xfrm>
            <a:off x="8091055" y="2182906"/>
            <a:ext cx="623454" cy="587188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36">
            <a:extLst>
              <a:ext uri="{FF2B5EF4-FFF2-40B4-BE49-F238E27FC236}">
                <a16:creationId xmlns:a16="http://schemas.microsoft.com/office/drawing/2014/main" id="{740EEC57-1D8C-5843-957A-3C1F54CC72DE}"/>
              </a:ext>
            </a:extLst>
          </p:cNvPr>
          <p:cNvCxnSpPr>
            <a:cxnSpLocks/>
          </p:cNvCxnSpPr>
          <p:nvPr/>
        </p:nvCxnSpPr>
        <p:spPr>
          <a:xfrm flipH="1">
            <a:off x="8091055" y="2191463"/>
            <a:ext cx="623454" cy="578631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feld 41">
            <a:extLst>
              <a:ext uri="{FF2B5EF4-FFF2-40B4-BE49-F238E27FC236}">
                <a16:creationId xmlns:a16="http://schemas.microsoft.com/office/drawing/2014/main" id="{6AE14603-3015-3243-AB6E-73AF4EB08273}"/>
              </a:ext>
            </a:extLst>
          </p:cNvPr>
          <p:cNvSpPr txBox="1"/>
          <p:nvPr/>
        </p:nvSpPr>
        <p:spPr>
          <a:xfrm>
            <a:off x="8752553" y="1999129"/>
            <a:ext cx="180568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>
                <a:solidFill>
                  <a:srgbClr val="FF0000"/>
                </a:solidFill>
              </a:rPr>
              <a:t>das geht nicht!</a:t>
            </a:r>
          </a:p>
          <a:p>
            <a:r>
              <a:rPr lang="de-DE" i="1" dirty="0">
                <a:solidFill>
                  <a:srgbClr val="FF0000"/>
                </a:solidFill>
              </a:rPr>
              <a:t>wäre nicht-</a:t>
            </a:r>
            <a:r>
              <a:rPr lang="de-DE" i="1" dirty="0" err="1">
                <a:solidFill>
                  <a:srgbClr val="FF0000"/>
                </a:solidFill>
              </a:rPr>
              <a:t>deter</a:t>
            </a:r>
            <a:r>
              <a:rPr lang="de-DE" i="1" dirty="0">
                <a:solidFill>
                  <a:srgbClr val="FF0000"/>
                </a:solidFill>
              </a:rPr>
              <a:t>-</a:t>
            </a:r>
          </a:p>
          <a:p>
            <a:r>
              <a:rPr lang="de-DE" i="1" dirty="0" err="1">
                <a:solidFill>
                  <a:srgbClr val="FF0000"/>
                </a:solidFill>
              </a:rPr>
              <a:t>ministisch</a:t>
            </a:r>
            <a:endParaRPr lang="de-DE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80424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6578F05A-183A-254E-B49A-6CAA0FF44891}"/>
              </a:ext>
            </a:extLst>
          </p:cNvPr>
          <p:cNvCxnSpPr>
            <a:cxnSpLocks/>
          </p:cNvCxnSpPr>
          <p:nvPr/>
        </p:nvCxnSpPr>
        <p:spPr>
          <a:xfrm flipH="1">
            <a:off x="4725622" y="1366708"/>
            <a:ext cx="720435" cy="1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aute 15">
            <a:extLst>
              <a:ext uri="{FF2B5EF4-FFF2-40B4-BE49-F238E27FC236}">
                <a16:creationId xmlns:a16="http://schemas.microsoft.com/office/drawing/2014/main" id="{DF11C55B-498D-3248-B13E-3811A18D12F2}"/>
              </a:ext>
            </a:extLst>
          </p:cNvPr>
          <p:cNvSpPr/>
          <p:nvPr/>
        </p:nvSpPr>
        <p:spPr>
          <a:xfrm>
            <a:off x="5446057" y="928662"/>
            <a:ext cx="2881745" cy="886691"/>
          </a:xfrm>
          <a:prstGeom prst="diamond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Bedingung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C1E5CC7A-1616-584B-BA32-D095007E8457}"/>
              </a:ext>
            </a:extLst>
          </p:cNvPr>
          <p:cNvSpPr/>
          <p:nvPr/>
        </p:nvSpPr>
        <p:spPr>
          <a:xfrm>
            <a:off x="6066660" y="2358125"/>
            <a:ext cx="1640541" cy="537882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Anweisung1</a:t>
            </a:r>
          </a:p>
        </p:txBody>
      </p:sp>
      <p:cxnSp>
        <p:nvCxnSpPr>
          <p:cNvPr id="25" name="Gerade Verbindung 24">
            <a:extLst>
              <a:ext uri="{FF2B5EF4-FFF2-40B4-BE49-F238E27FC236}">
                <a16:creationId xmlns:a16="http://schemas.microsoft.com/office/drawing/2014/main" id="{F8AA9F09-8C5A-0849-BCE4-9369AB52985E}"/>
              </a:ext>
            </a:extLst>
          </p:cNvPr>
          <p:cNvCxnSpPr>
            <a:cxnSpLocks/>
            <a:stCxn id="24" idx="0"/>
            <a:endCxn id="16" idx="2"/>
          </p:cNvCxnSpPr>
          <p:nvPr/>
        </p:nvCxnSpPr>
        <p:spPr>
          <a:xfrm flipH="1" flipV="1">
            <a:off x="6886930" y="1815353"/>
            <a:ext cx="1" cy="542772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feld 16">
            <a:extLst>
              <a:ext uri="{FF2B5EF4-FFF2-40B4-BE49-F238E27FC236}">
                <a16:creationId xmlns:a16="http://schemas.microsoft.com/office/drawing/2014/main" id="{8838953F-4118-AB40-8563-6386E3DD3300}"/>
              </a:ext>
            </a:extLst>
          </p:cNvPr>
          <p:cNvSpPr txBox="1"/>
          <p:nvPr/>
        </p:nvSpPr>
        <p:spPr>
          <a:xfrm>
            <a:off x="6886929" y="1848006"/>
            <a:ext cx="681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6">
                    <a:lumMod val="75000"/>
                  </a:schemeClr>
                </a:solidFill>
              </a:rPr>
              <a:t>wahr</a:t>
            </a:r>
          </a:p>
        </p:txBody>
      </p:sp>
      <p:cxnSp>
        <p:nvCxnSpPr>
          <p:cNvPr id="30" name="Gerade Verbindung 29">
            <a:extLst>
              <a:ext uri="{FF2B5EF4-FFF2-40B4-BE49-F238E27FC236}">
                <a16:creationId xmlns:a16="http://schemas.microsoft.com/office/drawing/2014/main" id="{A9C951DC-DA74-1F44-956A-D15D9B476FC5}"/>
              </a:ext>
            </a:extLst>
          </p:cNvPr>
          <p:cNvCxnSpPr>
            <a:cxnSpLocks/>
          </p:cNvCxnSpPr>
          <p:nvPr/>
        </p:nvCxnSpPr>
        <p:spPr>
          <a:xfrm flipV="1">
            <a:off x="4713192" y="1366708"/>
            <a:ext cx="12430" cy="1990575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32">
            <a:extLst>
              <a:ext uri="{FF2B5EF4-FFF2-40B4-BE49-F238E27FC236}">
                <a16:creationId xmlns:a16="http://schemas.microsoft.com/office/drawing/2014/main" id="{0D074742-8E05-2040-9AD2-1C6FFDA970EE}"/>
              </a:ext>
            </a:extLst>
          </p:cNvPr>
          <p:cNvCxnSpPr>
            <a:cxnSpLocks/>
          </p:cNvCxnSpPr>
          <p:nvPr/>
        </p:nvCxnSpPr>
        <p:spPr>
          <a:xfrm>
            <a:off x="4713192" y="3357282"/>
            <a:ext cx="2173737" cy="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 Verbindung 37">
            <a:extLst>
              <a:ext uri="{FF2B5EF4-FFF2-40B4-BE49-F238E27FC236}">
                <a16:creationId xmlns:a16="http://schemas.microsoft.com/office/drawing/2014/main" id="{066D4C28-F1AD-FD44-B464-E6048B263972}"/>
              </a:ext>
            </a:extLst>
          </p:cNvPr>
          <p:cNvCxnSpPr>
            <a:cxnSpLocks/>
            <a:endCxn id="24" idx="2"/>
          </p:cNvCxnSpPr>
          <p:nvPr/>
        </p:nvCxnSpPr>
        <p:spPr>
          <a:xfrm flipV="1">
            <a:off x="6886931" y="2896007"/>
            <a:ext cx="0" cy="461275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 Verbindung 40">
            <a:extLst>
              <a:ext uri="{FF2B5EF4-FFF2-40B4-BE49-F238E27FC236}">
                <a16:creationId xmlns:a16="http://schemas.microsoft.com/office/drawing/2014/main" id="{0E0726CA-0ABD-1046-8B93-91C85530AFFF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8327802" y="1372008"/>
            <a:ext cx="681597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43">
            <a:extLst>
              <a:ext uri="{FF2B5EF4-FFF2-40B4-BE49-F238E27FC236}">
                <a16:creationId xmlns:a16="http://schemas.microsoft.com/office/drawing/2014/main" id="{17216B48-54AE-2A41-B900-FCE822533EB0}"/>
              </a:ext>
            </a:extLst>
          </p:cNvPr>
          <p:cNvCxnSpPr>
            <a:cxnSpLocks/>
          </p:cNvCxnSpPr>
          <p:nvPr/>
        </p:nvCxnSpPr>
        <p:spPr>
          <a:xfrm flipV="1">
            <a:off x="9009399" y="1362838"/>
            <a:ext cx="0" cy="2890507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 Verbindung 45">
            <a:extLst>
              <a:ext uri="{FF2B5EF4-FFF2-40B4-BE49-F238E27FC236}">
                <a16:creationId xmlns:a16="http://schemas.microsoft.com/office/drawing/2014/main" id="{18A503C4-CF25-B44F-A02C-FDC119D246C5}"/>
              </a:ext>
            </a:extLst>
          </p:cNvPr>
          <p:cNvCxnSpPr>
            <a:cxnSpLocks/>
          </p:cNvCxnSpPr>
          <p:nvPr/>
        </p:nvCxnSpPr>
        <p:spPr>
          <a:xfrm>
            <a:off x="6835662" y="4253345"/>
            <a:ext cx="2173737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 Verbindung 46">
            <a:extLst>
              <a:ext uri="{FF2B5EF4-FFF2-40B4-BE49-F238E27FC236}">
                <a16:creationId xmlns:a16="http://schemas.microsoft.com/office/drawing/2014/main" id="{806255E0-49B6-764D-B0E8-6684048C2811}"/>
              </a:ext>
            </a:extLst>
          </p:cNvPr>
          <p:cNvCxnSpPr>
            <a:cxnSpLocks/>
          </p:cNvCxnSpPr>
          <p:nvPr/>
        </p:nvCxnSpPr>
        <p:spPr>
          <a:xfrm flipV="1">
            <a:off x="6835660" y="4254159"/>
            <a:ext cx="1" cy="367553"/>
          </a:xfrm>
          <a:prstGeom prst="line">
            <a:avLst/>
          </a:prstGeom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feld 47">
            <a:extLst>
              <a:ext uri="{FF2B5EF4-FFF2-40B4-BE49-F238E27FC236}">
                <a16:creationId xmlns:a16="http://schemas.microsoft.com/office/drawing/2014/main" id="{08DC7248-F82E-0643-92D4-D638926EDBC6}"/>
              </a:ext>
            </a:extLst>
          </p:cNvPr>
          <p:cNvSpPr txBox="1"/>
          <p:nvPr/>
        </p:nvSpPr>
        <p:spPr>
          <a:xfrm>
            <a:off x="9087078" y="1815353"/>
            <a:ext cx="742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/>
              <a:t>falsch</a:t>
            </a:r>
          </a:p>
        </p:txBody>
      </p:sp>
      <p:cxnSp>
        <p:nvCxnSpPr>
          <p:cNvPr id="49" name="Gerade Verbindung 48">
            <a:extLst>
              <a:ext uri="{FF2B5EF4-FFF2-40B4-BE49-F238E27FC236}">
                <a16:creationId xmlns:a16="http://schemas.microsoft.com/office/drawing/2014/main" id="{2090B5A9-DF5C-E645-9F9D-5BE3F4B26CFF}"/>
              </a:ext>
            </a:extLst>
          </p:cNvPr>
          <p:cNvCxnSpPr>
            <a:cxnSpLocks/>
          </p:cNvCxnSpPr>
          <p:nvPr/>
        </p:nvCxnSpPr>
        <p:spPr>
          <a:xfrm flipV="1">
            <a:off x="6886929" y="550924"/>
            <a:ext cx="1" cy="367553"/>
          </a:xfrm>
          <a:prstGeom prst="line">
            <a:avLst/>
          </a:prstGeom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hteck 49">
            <a:extLst>
              <a:ext uri="{FF2B5EF4-FFF2-40B4-BE49-F238E27FC236}">
                <a16:creationId xmlns:a16="http://schemas.microsoft.com/office/drawing/2014/main" id="{9E5A384E-81F7-154B-90EA-723AE04F8CDE}"/>
              </a:ext>
            </a:extLst>
          </p:cNvPr>
          <p:cNvSpPr/>
          <p:nvPr/>
        </p:nvSpPr>
        <p:spPr>
          <a:xfrm>
            <a:off x="5056713" y="4611526"/>
            <a:ext cx="3505186" cy="537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Anweisung2 oder Ende</a:t>
            </a:r>
          </a:p>
        </p:txBody>
      </p:sp>
      <p:cxnSp>
        <p:nvCxnSpPr>
          <p:cNvPr id="51" name="Gerade Verbindung 50">
            <a:extLst>
              <a:ext uri="{FF2B5EF4-FFF2-40B4-BE49-F238E27FC236}">
                <a16:creationId xmlns:a16="http://schemas.microsoft.com/office/drawing/2014/main" id="{EC7E8FAC-EBB1-EA4C-9F83-1A17C255BF2D}"/>
              </a:ext>
            </a:extLst>
          </p:cNvPr>
          <p:cNvCxnSpPr>
            <a:cxnSpLocks/>
          </p:cNvCxnSpPr>
          <p:nvPr/>
        </p:nvCxnSpPr>
        <p:spPr>
          <a:xfrm flipH="1">
            <a:off x="-663022" y="1463690"/>
            <a:ext cx="720435" cy="1"/>
          </a:xfrm>
          <a:prstGeom prst="line">
            <a:avLst/>
          </a:prstGeom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aute 51">
            <a:extLst>
              <a:ext uri="{FF2B5EF4-FFF2-40B4-BE49-F238E27FC236}">
                <a16:creationId xmlns:a16="http://schemas.microsoft.com/office/drawing/2014/main" id="{9E587B38-7058-7343-93D8-41C42E799B7B}"/>
              </a:ext>
            </a:extLst>
          </p:cNvPr>
          <p:cNvSpPr/>
          <p:nvPr/>
        </p:nvSpPr>
        <p:spPr>
          <a:xfrm>
            <a:off x="739009" y="1570888"/>
            <a:ext cx="1518552" cy="495043"/>
          </a:xfrm>
          <a:prstGeom prst="diamond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Bedingung</a:t>
            </a:r>
          </a:p>
        </p:txBody>
      </p:sp>
      <p:sp>
        <p:nvSpPr>
          <p:cNvPr id="53" name="Rechteck 52">
            <a:extLst>
              <a:ext uri="{FF2B5EF4-FFF2-40B4-BE49-F238E27FC236}">
                <a16:creationId xmlns:a16="http://schemas.microsoft.com/office/drawing/2014/main" id="{6F0D8772-9446-3044-9DC7-FE76142DED48}"/>
              </a:ext>
            </a:extLst>
          </p:cNvPr>
          <p:cNvSpPr/>
          <p:nvPr/>
        </p:nvSpPr>
        <p:spPr>
          <a:xfrm>
            <a:off x="678016" y="2455107"/>
            <a:ext cx="1640541" cy="537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Anweisung1</a:t>
            </a:r>
          </a:p>
        </p:txBody>
      </p:sp>
      <p:cxnSp>
        <p:nvCxnSpPr>
          <p:cNvPr id="54" name="Gerade Verbindung 53">
            <a:extLst>
              <a:ext uri="{FF2B5EF4-FFF2-40B4-BE49-F238E27FC236}">
                <a16:creationId xmlns:a16="http://schemas.microsoft.com/office/drawing/2014/main" id="{4B22FCCD-09DD-EE45-8552-2BAB7663D8A3}"/>
              </a:ext>
            </a:extLst>
          </p:cNvPr>
          <p:cNvCxnSpPr>
            <a:cxnSpLocks/>
            <a:stCxn id="53" idx="0"/>
            <a:endCxn id="52" idx="2"/>
          </p:cNvCxnSpPr>
          <p:nvPr/>
        </p:nvCxnSpPr>
        <p:spPr>
          <a:xfrm flipH="1" flipV="1">
            <a:off x="1498285" y="2065931"/>
            <a:ext cx="2" cy="389176"/>
          </a:xfrm>
          <a:prstGeom prst="line">
            <a:avLst/>
          </a:prstGeom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Gerade Verbindung 55">
            <a:extLst>
              <a:ext uri="{FF2B5EF4-FFF2-40B4-BE49-F238E27FC236}">
                <a16:creationId xmlns:a16="http://schemas.microsoft.com/office/drawing/2014/main" id="{4B5C215D-0984-A047-BC61-71D49F083813}"/>
              </a:ext>
            </a:extLst>
          </p:cNvPr>
          <p:cNvCxnSpPr>
            <a:cxnSpLocks/>
          </p:cNvCxnSpPr>
          <p:nvPr/>
        </p:nvCxnSpPr>
        <p:spPr>
          <a:xfrm flipV="1">
            <a:off x="-675452" y="1463690"/>
            <a:ext cx="12430" cy="1990575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Gerade Verbindung 56">
            <a:extLst>
              <a:ext uri="{FF2B5EF4-FFF2-40B4-BE49-F238E27FC236}">
                <a16:creationId xmlns:a16="http://schemas.microsoft.com/office/drawing/2014/main" id="{078F57E0-F270-B64B-8507-EB2C2FD4CBAE}"/>
              </a:ext>
            </a:extLst>
          </p:cNvPr>
          <p:cNvCxnSpPr>
            <a:cxnSpLocks/>
          </p:cNvCxnSpPr>
          <p:nvPr/>
        </p:nvCxnSpPr>
        <p:spPr>
          <a:xfrm>
            <a:off x="-675452" y="3454264"/>
            <a:ext cx="2173737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Gerade Verbindung 57">
            <a:extLst>
              <a:ext uri="{FF2B5EF4-FFF2-40B4-BE49-F238E27FC236}">
                <a16:creationId xmlns:a16="http://schemas.microsoft.com/office/drawing/2014/main" id="{A6F70298-67D1-6B42-BB02-1D30AA259D60}"/>
              </a:ext>
            </a:extLst>
          </p:cNvPr>
          <p:cNvCxnSpPr>
            <a:cxnSpLocks/>
            <a:endCxn id="53" idx="2"/>
          </p:cNvCxnSpPr>
          <p:nvPr/>
        </p:nvCxnSpPr>
        <p:spPr>
          <a:xfrm flipV="1">
            <a:off x="1498287" y="2992989"/>
            <a:ext cx="0" cy="461275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Gerade Verbindung 58">
            <a:extLst>
              <a:ext uri="{FF2B5EF4-FFF2-40B4-BE49-F238E27FC236}">
                <a16:creationId xmlns:a16="http://schemas.microsoft.com/office/drawing/2014/main" id="{DEA3412E-BF14-5044-9EEC-95AFB058278D}"/>
              </a:ext>
            </a:extLst>
          </p:cNvPr>
          <p:cNvCxnSpPr>
            <a:cxnSpLocks/>
            <a:stCxn id="52" idx="3"/>
          </p:cNvCxnSpPr>
          <p:nvPr/>
        </p:nvCxnSpPr>
        <p:spPr>
          <a:xfrm flipV="1">
            <a:off x="2257561" y="1622586"/>
            <a:ext cx="2044789" cy="195824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Gerade Verbindung 59">
            <a:extLst>
              <a:ext uri="{FF2B5EF4-FFF2-40B4-BE49-F238E27FC236}">
                <a16:creationId xmlns:a16="http://schemas.microsoft.com/office/drawing/2014/main" id="{DC47ACD1-7104-5A4B-AACA-FFCF9CBFF3C2}"/>
              </a:ext>
            </a:extLst>
          </p:cNvPr>
          <p:cNvCxnSpPr>
            <a:cxnSpLocks/>
          </p:cNvCxnSpPr>
          <p:nvPr/>
        </p:nvCxnSpPr>
        <p:spPr>
          <a:xfrm flipV="1">
            <a:off x="3620755" y="1459820"/>
            <a:ext cx="0" cy="2890507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Gerade Verbindung 60">
            <a:extLst>
              <a:ext uri="{FF2B5EF4-FFF2-40B4-BE49-F238E27FC236}">
                <a16:creationId xmlns:a16="http://schemas.microsoft.com/office/drawing/2014/main" id="{9827175D-089F-4844-B510-394C3BC8CA28}"/>
              </a:ext>
            </a:extLst>
          </p:cNvPr>
          <p:cNvCxnSpPr>
            <a:cxnSpLocks/>
          </p:cNvCxnSpPr>
          <p:nvPr/>
        </p:nvCxnSpPr>
        <p:spPr>
          <a:xfrm>
            <a:off x="1447018" y="4350327"/>
            <a:ext cx="2173737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Gerade Verbindung 61">
            <a:extLst>
              <a:ext uri="{FF2B5EF4-FFF2-40B4-BE49-F238E27FC236}">
                <a16:creationId xmlns:a16="http://schemas.microsoft.com/office/drawing/2014/main" id="{385A770E-2118-FC45-885B-E0AEE4529A4C}"/>
              </a:ext>
            </a:extLst>
          </p:cNvPr>
          <p:cNvCxnSpPr>
            <a:cxnSpLocks/>
          </p:cNvCxnSpPr>
          <p:nvPr/>
        </p:nvCxnSpPr>
        <p:spPr>
          <a:xfrm flipV="1">
            <a:off x="1447016" y="4351141"/>
            <a:ext cx="1" cy="367553"/>
          </a:xfrm>
          <a:prstGeom prst="line">
            <a:avLst/>
          </a:prstGeom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feld 62">
            <a:extLst>
              <a:ext uri="{FF2B5EF4-FFF2-40B4-BE49-F238E27FC236}">
                <a16:creationId xmlns:a16="http://schemas.microsoft.com/office/drawing/2014/main" id="{FE2285BC-E472-4245-9454-C25D069D479F}"/>
              </a:ext>
            </a:extLst>
          </p:cNvPr>
          <p:cNvSpPr txBox="1"/>
          <p:nvPr/>
        </p:nvSpPr>
        <p:spPr>
          <a:xfrm>
            <a:off x="3698434" y="1912335"/>
            <a:ext cx="433132" cy="2154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de-DE" sz="800" b="1" i="1" dirty="0"/>
              <a:t>falsch</a:t>
            </a:r>
          </a:p>
        </p:txBody>
      </p:sp>
      <p:cxnSp>
        <p:nvCxnSpPr>
          <p:cNvPr id="64" name="Gerade Verbindung 63">
            <a:extLst>
              <a:ext uri="{FF2B5EF4-FFF2-40B4-BE49-F238E27FC236}">
                <a16:creationId xmlns:a16="http://schemas.microsoft.com/office/drawing/2014/main" id="{B7AB8EC0-009D-D544-8E2B-74B632FC83C7}"/>
              </a:ext>
            </a:extLst>
          </p:cNvPr>
          <p:cNvCxnSpPr>
            <a:cxnSpLocks/>
          </p:cNvCxnSpPr>
          <p:nvPr/>
        </p:nvCxnSpPr>
        <p:spPr>
          <a:xfrm flipV="1">
            <a:off x="1498285" y="647906"/>
            <a:ext cx="1" cy="367553"/>
          </a:xfrm>
          <a:prstGeom prst="line">
            <a:avLst/>
          </a:prstGeom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20069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112</Words>
  <Application>Microsoft Macintosh PowerPoint</Application>
  <PresentationFormat>Breitbild</PresentationFormat>
  <Paragraphs>55</Paragraphs>
  <Slides>13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Courier New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Jörn Freiheit</dc:creator>
  <cp:lastModifiedBy>Jörn Freiheit</cp:lastModifiedBy>
  <cp:revision>29</cp:revision>
  <cp:lastPrinted>2020-10-26T13:37:34Z</cp:lastPrinted>
  <dcterms:created xsi:type="dcterms:W3CDTF">2020-07-27T10:13:39Z</dcterms:created>
  <dcterms:modified xsi:type="dcterms:W3CDTF">2020-11-05T07:43:55Z</dcterms:modified>
</cp:coreProperties>
</file>